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  <p:sldMasterId id="2147483673" r:id="rId2"/>
  </p:sldMasterIdLst>
  <p:notesMasterIdLst>
    <p:notesMasterId r:id="rId18"/>
  </p:notesMasterIdLst>
  <p:sldIdLst>
    <p:sldId id="371" r:id="rId3"/>
    <p:sldId id="259" r:id="rId4"/>
    <p:sldId id="261" r:id="rId5"/>
    <p:sldId id="263" r:id="rId6"/>
    <p:sldId id="352" r:id="rId7"/>
    <p:sldId id="353" r:id="rId8"/>
    <p:sldId id="354" r:id="rId9"/>
    <p:sldId id="357" r:id="rId10"/>
    <p:sldId id="358" r:id="rId11"/>
    <p:sldId id="359" r:id="rId12"/>
    <p:sldId id="360" r:id="rId13"/>
    <p:sldId id="361" r:id="rId14"/>
    <p:sldId id="362" r:id="rId15"/>
    <p:sldId id="367" r:id="rId16"/>
    <p:sldId id="363" r:id="rId17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981" autoAdjust="0"/>
    <p:restoredTop sz="96327"/>
  </p:normalViewPr>
  <p:slideViewPr>
    <p:cSldViewPr snapToGrid="0">
      <p:cViewPr varScale="1">
        <p:scale>
          <a:sx n="78" d="100"/>
          <a:sy n="78" d="100"/>
        </p:scale>
        <p:origin x="192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microsoft.com/office/2016/11/relationships/changesInfo" Target="changesInfos/changesInfo1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i Ha" userId="f35eefe2-e14d-423b-8ffb-0c10b72b1302" providerId="ADAL" clId="{2431B6DF-926F-0449-A518-9D7BDDE3ADEB}"/>
    <pc:docChg chg="modMainMaster">
      <pc:chgData name="Vi Ha" userId="f35eefe2-e14d-423b-8ffb-0c10b72b1302" providerId="ADAL" clId="{2431B6DF-926F-0449-A518-9D7BDDE3ADEB}" dt="2023-05-09T09:49:49.906" v="3" actId="1076"/>
      <pc:docMkLst>
        <pc:docMk/>
      </pc:docMkLst>
      <pc:sldMasterChg chg="modSp mod">
        <pc:chgData name="Vi Ha" userId="f35eefe2-e14d-423b-8ffb-0c10b72b1302" providerId="ADAL" clId="{2431B6DF-926F-0449-A518-9D7BDDE3ADEB}" dt="2023-05-09T09:49:49.906" v="3" actId="1076"/>
        <pc:sldMasterMkLst>
          <pc:docMk/>
          <pc:sldMasterMk cId="3326591939" sldId="2147483661"/>
        </pc:sldMasterMkLst>
        <pc:picChg chg="mod">
          <ac:chgData name="Vi Ha" userId="f35eefe2-e14d-423b-8ffb-0c10b72b1302" providerId="ADAL" clId="{2431B6DF-926F-0449-A518-9D7BDDE3ADEB}" dt="2023-05-09T09:49:49.906" v="3" actId="1076"/>
          <ac:picMkLst>
            <pc:docMk/>
            <pc:sldMasterMk cId="3326591939" sldId="2147483661"/>
            <ac:picMk id="7" creationId="{9E492E89-6A50-C1A0-B5EF-50377EFDCC7F}"/>
          </ac:picMkLst>
        </pc:picChg>
        <pc:picChg chg="mod">
          <ac:chgData name="Vi Ha" userId="f35eefe2-e14d-423b-8ffb-0c10b72b1302" providerId="ADAL" clId="{2431B6DF-926F-0449-A518-9D7BDDE3ADEB}" dt="2023-05-08T11:21:29.331" v="0" actId="1076"/>
          <ac:picMkLst>
            <pc:docMk/>
            <pc:sldMasterMk cId="3326591939" sldId="2147483661"/>
            <ac:picMk id="8" creationId="{C004E04D-7599-441A-BAE3-B65AE579D99D}"/>
          </ac:picMkLst>
        </pc:picChg>
      </pc:sldMasterChg>
    </pc:docChg>
  </pc:docChgLst>
  <pc:docChgLst>
    <pc:chgData name="Vi Ha" userId="f35eefe2-e14d-423b-8ffb-0c10b72b1302" providerId="ADAL" clId="{5071F5F0-92EE-F547-8B6D-2F1DA997DA1F}"/>
    <pc:docChg chg="undo custSel addSld delSld modSld modMainMaster">
      <pc:chgData name="Vi Ha" userId="f35eefe2-e14d-423b-8ffb-0c10b72b1302" providerId="ADAL" clId="{5071F5F0-92EE-F547-8B6D-2F1DA997DA1F}" dt="2023-04-14T07:58:14.685" v="56" actId="2696"/>
      <pc:docMkLst>
        <pc:docMk/>
      </pc:docMkLst>
      <pc:sldChg chg="modSp mod">
        <pc:chgData name="Vi Ha" userId="f35eefe2-e14d-423b-8ffb-0c10b72b1302" providerId="ADAL" clId="{5071F5F0-92EE-F547-8B6D-2F1DA997DA1F}" dt="2023-04-14T07:49:22.120" v="29" actId="14100"/>
        <pc:sldMkLst>
          <pc:docMk/>
          <pc:sldMk cId="608899389" sldId="354"/>
        </pc:sldMkLst>
        <pc:spChg chg="mod">
          <ac:chgData name="Vi Ha" userId="f35eefe2-e14d-423b-8ffb-0c10b72b1302" providerId="ADAL" clId="{5071F5F0-92EE-F547-8B6D-2F1DA997DA1F}" dt="2023-04-14T07:49:22.120" v="29" actId="14100"/>
          <ac:spMkLst>
            <pc:docMk/>
            <pc:sldMk cId="608899389" sldId="354"/>
            <ac:spMk id="5" creationId="{DBF802F7-4F1C-47AC-8FC9-1D20843344EB}"/>
          </ac:spMkLst>
        </pc:spChg>
      </pc:sldChg>
      <pc:sldChg chg="delSp mod">
        <pc:chgData name="Vi Ha" userId="f35eefe2-e14d-423b-8ffb-0c10b72b1302" providerId="ADAL" clId="{5071F5F0-92EE-F547-8B6D-2F1DA997DA1F}" dt="2023-04-14T07:48:35.431" v="19" actId="478"/>
        <pc:sldMkLst>
          <pc:docMk/>
          <pc:sldMk cId="4078914009" sldId="357"/>
        </pc:sldMkLst>
        <pc:cxnChg chg="del">
          <ac:chgData name="Vi Ha" userId="f35eefe2-e14d-423b-8ffb-0c10b72b1302" providerId="ADAL" clId="{5071F5F0-92EE-F547-8B6D-2F1DA997DA1F}" dt="2023-04-14T07:48:35.431" v="19" actId="478"/>
          <ac:cxnSpMkLst>
            <pc:docMk/>
            <pc:sldMk cId="4078914009" sldId="357"/>
            <ac:cxnSpMk id="5" creationId="{51511F57-655D-41EE-BFBF-EE6C72905BC6}"/>
          </ac:cxnSpMkLst>
        </pc:cxnChg>
      </pc:sldChg>
      <pc:sldChg chg="delSp mod">
        <pc:chgData name="Vi Ha" userId="f35eefe2-e14d-423b-8ffb-0c10b72b1302" providerId="ADAL" clId="{5071F5F0-92EE-F547-8B6D-2F1DA997DA1F}" dt="2023-04-14T07:48:38.781" v="20" actId="478"/>
        <pc:sldMkLst>
          <pc:docMk/>
          <pc:sldMk cId="2970701515" sldId="358"/>
        </pc:sldMkLst>
        <pc:cxnChg chg="del">
          <ac:chgData name="Vi Ha" userId="f35eefe2-e14d-423b-8ffb-0c10b72b1302" providerId="ADAL" clId="{5071F5F0-92EE-F547-8B6D-2F1DA997DA1F}" dt="2023-04-14T07:48:38.781" v="20" actId="478"/>
          <ac:cxnSpMkLst>
            <pc:docMk/>
            <pc:sldMk cId="2970701515" sldId="358"/>
            <ac:cxnSpMk id="5" creationId="{51511F57-655D-41EE-BFBF-EE6C72905BC6}"/>
          </ac:cxnSpMkLst>
        </pc:cxnChg>
      </pc:sldChg>
      <pc:sldChg chg="delSp mod">
        <pc:chgData name="Vi Ha" userId="f35eefe2-e14d-423b-8ffb-0c10b72b1302" providerId="ADAL" clId="{5071F5F0-92EE-F547-8B6D-2F1DA997DA1F}" dt="2023-04-14T07:48:41.444" v="21" actId="478"/>
        <pc:sldMkLst>
          <pc:docMk/>
          <pc:sldMk cId="4273874395" sldId="359"/>
        </pc:sldMkLst>
        <pc:cxnChg chg="del">
          <ac:chgData name="Vi Ha" userId="f35eefe2-e14d-423b-8ffb-0c10b72b1302" providerId="ADAL" clId="{5071F5F0-92EE-F547-8B6D-2F1DA997DA1F}" dt="2023-04-14T07:48:41.444" v="21" actId="478"/>
          <ac:cxnSpMkLst>
            <pc:docMk/>
            <pc:sldMk cId="4273874395" sldId="359"/>
            <ac:cxnSpMk id="5" creationId="{51511F57-655D-41EE-BFBF-EE6C72905BC6}"/>
          </ac:cxnSpMkLst>
        </pc:cxnChg>
      </pc:sldChg>
      <pc:sldChg chg="delSp modSp mod">
        <pc:chgData name="Vi Ha" userId="f35eefe2-e14d-423b-8ffb-0c10b72b1302" providerId="ADAL" clId="{5071F5F0-92EE-F547-8B6D-2F1DA997DA1F}" dt="2023-04-14T07:48:51.671" v="24" actId="20577"/>
        <pc:sldMkLst>
          <pc:docMk/>
          <pc:sldMk cId="4042276593" sldId="360"/>
        </pc:sldMkLst>
        <pc:spChg chg="mod">
          <ac:chgData name="Vi Ha" userId="f35eefe2-e14d-423b-8ffb-0c10b72b1302" providerId="ADAL" clId="{5071F5F0-92EE-F547-8B6D-2F1DA997DA1F}" dt="2023-04-14T07:48:51.671" v="24" actId="20577"/>
          <ac:spMkLst>
            <pc:docMk/>
            <pc:sldMk cId="4042276593" sldId="360"/>
            <ac:spMk id="4" creationId="{7E0F7A26-D40C-48A1-BB98-9D01E1191DD2}"/>
          </ac:spMkLst>
        </pc:spChg>
        <pc:cxnChg chg="del mod">
          <ac:chgData name="Vi Ha" userId="f35eefe2-e14d-423b-8ffb-0c10b72b1302" providerId="ADAL" clId="{5071F5F0-92EE-F547-8B6D-2F1DA997DA1F}" dt="2023-04-14T07:48:45.869" v="22" actId="478"/>
          <ac:cxnSpMkLst>
            <pc:docMk/>
            <pc:sldMk cId="4042276593" sldId="360"/>
            <ac:cxnSpMk id="5" creationId="{51511F57-655D-41EE-BFBF-EE6C72905BC6}"/>
          </ac:cxnSpMkLst>
        </pc:cxnChg>
      </pc:sldChg>
      <pc:sldChg chg="delSp modSp mod">
        <pc:chgData name="Vi Ha" userId="f35eefe2-e14d-423b-8ffb-0c10b72b1302" providerId="ADAL" clId="{5071F5F0-92EE-F547-8B6D-2F1DA997DA1F}" dt="2023-04-14T07:48:56.119" v="25" actId="478"/>
        <pc:sldMkLst>
          <pc:docMk/>
          <pc:sldMk cId="4268825344" sldId="361"/>
        </pc:sldMkLst>
        <pc:spChg chg="mod">
          <ac:chgData name="Vi Ha" userId="f35eefe2-e14d-423b-8ffb-0c10b72b1302" providerId="ADAL" clId="{5071F5F0-92EE-F547-8B6D-2F1DA997DA1F}" dt="2023-04-14T07:47:34.474" v="15" actId="1076"/>
          <ac:spMkLst>
            <pc:docMk/>
            <pc:sldMk cId="4268825344" sldId="361"/>
            <ac:spMk id="4" creationId="{7E0F7A26-D40C-48A1-BB98-9D01E1191DD2}"/>
          </ac:spMkLst>
        </pc:spChg>
        <pc:cxnChg chg="del mod">
          <ac:chgData name="Vi Ha" userId="f35eefe2-e14d-423b-8ffb-0c10b72b1302" providerId="ADAL" clId="{5071F5F0-92EE-F547-8B6D-2F1DA997DA1F}" dt="2023-04-14T07:48:56.119" v="25" actId="478"/>
          <ac:cxnSpMkLst>
            <pc:docMk/>
            <pc:sldMk cId="4268825344" sldId="361"/>
            <ac:cxnSpMk id="5" creationId="{51511F57-655D-41EE-BFBF-EE6C72905BC6}"/>
          </ac:cxnSpMkLst>
        </pc:cxnChg>
      </pc:sldChg>
      <pc:sldChg chg="delSp modSp mod">
        <pc:chgData name="Vi Ha" userId="f35eefe2-e14d-423b-8ffb-0c10b72b1302" providerId="ADAL" clId="{5071F5F0-92EE-F547-8B6D-2F1DA997DA1F}" dt="2023-04-14T07:48:59.468" v="26" actId="478"/>
        <pc:sldMkLst>
          <pc:docMk/>
          <pc:sldMk cId="4136159013" sldId="362"/>
        </pc:sldMkLst>
        <pc:spChg chg="mod">
          <ac:chgData name="Vi Ha" userId="f35eefe2-e14d-423b-8ffb-0c10b72b1302" providerId="ADAL" clId="{5071F5F0-92EE-F547-8B6D-2F1DA997DA1F}" dt="2023-04-14T07:48:19.867" v="17" actId="120"/>
          <ac:spMkLst>
            <pc:docMk/>
            <pc:sldMk cId="4136159013" sldId="362"/>
            <ac:spMk id="4" creationId="{7E0F7A26-D40C-48A1-BB98-9D01E1191DD2}"/>
          </ac:spMkLst>
        </pc:spChg>
        <pc:cxnChg chg="del mod">
          <ac:chgData name="Vi Ha" userId="f35eefe2-e14d-423b-8ffb-0c10b72b1302" providerId="ADAL" clId="{5071F5F0-92EE-F547-8B6D-2F1DA997DA1F}" dt="2023-04-14T07:48:59.468" v="26" actId="478"/>
          <ac:cxnSpMkLst>
            <pc:docMk/>
            <pc:sldMk cId="4136159013" sldId="362"/>
            <ac:cxnSpMk id="5" creationId="{51511F57-655D-41EE-BFBF-EE6C72905BC6}"/>
          </ac:cxnSpMkLst>
        </pc:cxnChg>
      </pc:sldChg>
      <pc:sldChg chg="delSp modSp mod">
        <pc:chgData name="Vi Ha" userId="f35eefe2-e14d-423b-8ffb-0c10b72b1302" providerId="ADAL" clId="{5071F5F0-92EE-F547-8B6D-2F1DA997DA1F}" dt="2023-04-14T07:49:06.980" v="28" actId="1076"/>
        <pc:sldMkLst>
          <pc:docMk/>
          <pc:sldMk cId="4208797317" sldId="367"/>
        </pc:sldMkLst>
        <pc:spChg chg="mod">
          <ac:chgData name="Vi Ha" userId="f35eefe2-e14d-423b-8ffb-0c10b72b1302" providerId="ADAL" clId="{5071F5F0-92EE-F547-8B6D-2F1DA997DA1F}" dt="2023-04-14T07:49:06.980" v="28" actId="1076"/>
          <ac:spMkLst>
            <pc:docMk/>
            <pc:sldMk cId="4208797317" sldId="367"/>
            <ac:spMk id="4" creationId="{7E0F7A26-D40C-48A1-BB98-9D01E1191DD2}"/>
          </ac:spMkLst>
        </pc:spChg>
        <pc:cxnChg chg="del">
          <ac:chgData name="Vi Ha" userId="f35eefe2-e14d-423b-8ffb-0c10b72b1302" providerId="ADAL" clId="{5071F5F0-92EE-F547-8B6D-2F1DA997DA1F}" dt="2023-04-14T07:49:03.292" v="27" actId="478"/>
          <ac:cxnSpMkLst>
            <pc:docMk/>
            <pc:sldMk cId="4208797317" sldId="367"/>
            <ac:cxnSpMk id="5" creationId="{51511F57-655D-41EE-BFBF-EE6C72905BC6}"/>
          </ac:cxnSpMkLst>
        </pc:cxnChg>
      </pc:sldChg>
      <pc:sldChg chg="addSp delSp modSp add del mod">
        <pc:chgData name="Vi Ha" userId="f35eefe2-e14d-423b-8ffb-0c10b72b1302" providerId="ADAL" clId="{5071F5F0-92EE-F547-8B6D-2F1DA997DA1F}" dt="2023-04-14T07:58:14.685" v="56" actId="2696"/>
        <pc:sldMkLst>
          <pc:docMk/>
          <pc:sldMk cId="395667714" sldId="370"/>
        </pc:sldMkLst>
        <pc:picChg chg="add del mod">
          <ac:chgData name="Vi Ha" userId="f35eefe2-e14d-423b-8ffb-0c10b72b1302" providerId="ADAL" clId="{5071F5F0-92EE-F547-8B6D-2F1DA997DA1F}" dt="2023-04-14T07:57:57.784" v="54" actId="478"/>
          <ac:picMkLst>
            <pc:docMk/>
            <pc:sldMk cId="395667714" sldId="370"/>
            <ac:picMk id="2" creationId="{40DEECE9-3B9B-1DB8-B5A9-5E45D12A7A0A}"/>
          </ac:picMkLst>
        </pc:picChg>
      </pc:sldChg>
      <pc:sldChg chg="addSp delSp modSp new mod">
        <pc:chgData name="Vi Ha" userId="f35eefe2-e14d-423b-8ffb-0c10b72b1302" providerId="ADAL" clId="{5071F5F0-92EE-F547-8B6D-2F1DA997DA1F}" dt="2023-04-14T07:58:03.959" v="55" actId="14100"/>
        <pc:sldMkLst>
          <pc:docMk/>
          <pc:sldMk cId="1101589350" sldId="371"/>
        </pc:sldMkLst>
        <pc:picChg chg="add del mod">
          <ac:chgData name="Vi Ha" userId="f35eefe2-e14d-423b-8ffb-0c10b72b1302" providerId="ADAL" clId="{5071F5F0-92EE-F547-8B6D-2F1DA997DA1F}" dt="2023-04-14T07:57:19.084" v="46"/>
          <ac:picMkLst>
            <pc:docMk/>
            <pc:sldMk cId="1101589350" sldId="371"/>
            <ac:picMk id="2" creationId="{61994F31-9D21-D91B-A413-19824494F900}"/>
          </ac:picMkLst>
        </pc:picChg>
        <pc:picChg chg="add mod">
          <ac:chgData name="Vi Ha" userId="f35eefe2-e14d-423b-8ffb-0c10b72b1302" providerId="ADAL" clId="{5071F5F0-92EE-F547-8B6D-2F1DA997DA1F}" dt="2023-04-14T07:58:03.959" v="55" actId="14100"/>
          <ac:picMkLst>
            <pc:docMk/>
            <pc:sldMk cId="1101589350" sldId="371"/>
            <ac:picMk id="3" creationId="{28690A5F-0590-6EAA-CBFA-B0F01011AF55}"/>
          </ac:picMkLst>
        </pc:picChg>
      </pc:sldChg>
      <pc:sldMasterChg chg="addSp delSp modSp mod modSldLayout">
        <pc:chgData name="Vi Ha" userId="f35eefe2-e14d-423b-8ffb-0c10b72b1302" providerId="ADAL" clId="{5071F5F0-92EE-F547-8B6D-2F1DA997DA1F}" dt="2023-04-14T07:56:35.087" v="38" actId="478"/>
        <pc:sldMasterMkLst>
          <pc:docMk/>
          <pc:sldMasterMk cId="3326591939" sldId="2147483661"/>
        </pc:sldMasterMkLst>
        <pc:picChg chg="add mod">
          <ac:chgData name="Vi Ha" userId="f35eefe2-e14d-423b-8ffb-0c10b72b1302" providerId="ADAL" clId="{5071F5F0-92EE-F547-8B6D-2F1DA997DA1F}" dt="2023-04-14T07:45:34.785" v="1"/>
          <ac:picMkLst>
            <pc:docMk/>
            <pc:sldMasterMk cId="3326591939" sldId="2147483661"/>
            <ac:picMk id="7" creationId="{9E492E89-6A50-C1A0-B5EF-50377EFDCC7F}"/>
          </ac:picMkLst>
        </pc:picChg>
        <pc:picChg chg="mod">
          <ac:chgData name="Vi Ha" userId="f35eefe2-e14d-423b-8ffb-0c10b72b1302" providerId="ADAL" clId="{5071F5F0-92EE-F547-8B6D-2F1DA997DA1F}" dt="2023-04-14T07:49:54.148" v="30" actId="1076"/>
          <ac:picMkLst>
            <pc:docMk/>
            <pc:sldMasterMk cId="3326591939" sldId="2147483661"/>
            <ac:picMk id="8" creationId="{C004E04D-7599-441A-BAE3-B65AE579D99D}"/>
          </ac:picMkLst>
        </pc:picChg>
        <pc:picChg chg="add del mod">
          <ac:chgData name="Vi Ha" userId="f35eefe2-e14d-423b-8ffb-0c10b72b1302" providerId="ADAL" clId="{5071F5F0-92EE-F547-8B6D-2F1DA997DA1F}" dt="2023-04-14T07:56:12.992" v="35" actId="478"/>
          <ac:picMkLst>
            <pc:docMk/>
            <pc:sldMasterMk cId="3326591939" sldId="2147483661"/>
            <ac:picMk id="10" creationId="{4AB7F41A-0D41-6630-0FEA-87408BCEC4FB}"/>
          </ac:picMkLst>
        </pc:picChg>
        <pc:sldLayoutChg chg="addSp delSp modSp mod">
          <pc:chgData name="Vi Ha" userId="f35eefe2-e14d-423b-8ffb-0c10b72b1302" providerId="ADAL" clId="{5071F5F0-92EE-F547-8B6D-2F1DA997DA1F}" dt="2023-04-14T07:56:35.087" v="38" actId="478"/>
          <pc:sldLayoutMkLst>
            <pc:docMk/>
            <pc:sldMasterMk cId="3326591939" sldId="2147483661"/>
            <pc:sldLayoutMk cId="2929240206" sldId="2147483662"/>
          </pc:sldLayoutMkLst>
          <pc:picChg chg="del">
            <ac:chgData name="Vi Ha" userId="f35eefe2-e14d-423b-8ffb-0c10b72b1302" providerId="ADAL" clId="{5071F5F0-92EE-F547-8B6D-2F1DA997DA1F}" dt="2023-04-14T07:27:39.871" v="0" actId="478"/>
            <ac:picMkLst>
              <pc:docMk/>
              <pc:sldMasterMk cId="3326591939" sldId="2147483661"/>
              <pc:sldLayoutMk cId="2929240206" sldId="2147483662"/>
              <ac:picMk id="7" creationId="{23A38BA2-BF46-4346-8191-C7B5EC8F6EDD}"/>
            </ac:picMkLst>
          </pc:picChg>
          <pc:picChg chg="add del mod">
            <ac:chgData name="Vi Ha" userId="f35eefe2-e14d-423b-8ffb-0c10b72b1302" providerId="ADAL" clId="{5071F5F0-92EE-F547-8B6D-2F1DA997DA1F}" dt="2023-04-14T07:56:35.087" v="38" actId="478"/>
            <ac:picMkLst>
              <pc:docMk/>
              <pc:sldMasterMk cId="3326591939" sldId="2147483661"/>
              <pc:sldLayoutMk cId="2929240206" sldId="2147483662"/>
              <ac:picMk id="7" creationId="{33A7EC74-9AB6-67E8-1AE9-44DAC4D9CAF9}"/>
            </ac:picMkLst>
          </pc:picChg>
        </pc:sldLayoutChg>
        <pc:sldLayoutChg chg="delSp mod">
          <pc:chgData name="Vi Ha" userId="f35eefe2-e14d-423b-8ffb-0c10b72b1302" providerId="ADAL" clId="{5071F5F0-92EE-F547-8B6D-2F1DA997DA1F}" dt="2023-04-14T07:46:05.479" v="2" actId="478"/>
          <pc:sldLayoutMkLst>
            <pc:docMk/>
            <pc:sldMasterMk cId="3326591939" sldId="2147483661"/>
            <pc:sldLayoutMk cId="916336764" sldId="2147483663"/>
          </pc:sldLayoutMkLst>
          <pc:picChg chg="del">
            <ac:chgData name="Vi Ha" userId="f35eefe2-e14d-423b-8ffb-0c10b72b1302" providerId="ADAL" clId="{5071F5F0-92EE-F547-8B6D-2F1DA997DA1F}" dt="2023-04-14T07:46:05.479" v="2" actId="478"/>
            <ac:picMkLst>
              <pc:docMk/>
              <pc:sldMasterMk cId="3326591939" sldId="2147483661"/>
              <pc:sldLayoutMk cId="916336764" sldId="2147483663"/>
              <ac:picMk id="7" creationId="{5A387FC4-061B-4549-AF93-A23D7650418A}"/>
            </ac:picMkLst>
          </pc:picChg>
        </pc:sldLayoutChg>
        <pc:sldLayoutChg chg="delSp mod">
          <pc:chgData name="Vi Ha" userId="f35eefe2-e14d-423b-8ffb-0c10b72b1302" providerId="ADAL" clId="{5071F5F0-92EE-F547-8B6D-2F1DA997DA1F}" dt="2023-04-14T07:55:49.479" v="32" actId="478"/>
          <pc:sldLayoutMkLst>
            <pc:docMk/>
            <pc:sldMasterMk cId="3326591939" sldId="2147483661"/>
            <pc:sldLayoutMk cId="1940113821" sldId="2147483685"/>
          </pc:sldLayoutMkLst>
          <pc:picChg chg="del">
            <ac:chgData name="Vi Ha" userId="f35eefe2-e14d-423b-8ffb-0c10b72b1302" providerId="ADAL" clId="{5071F5F0-92EE-F547-8B6D-2F1DA997DA1F}" dt="2023-04-14T07:46:15.437" v="4" actId="478"/>
            <ac:picMkLst>
              <pc:docMk/>
              <pc:sldMasterMk cId="3326591939" sldId="2147483661"/>
              <pc:sldLayoutMk cId="1940113821" sldId="2147483685"/>
              <ac:picMk id="7" creationId="{23A38BA2-BF46-4346-8191-C7B5EC8F6EDD}"/>
            </ac:picMkLst>
          </pc:picChg>
          <pc:picChg chg="del">
            <ac:chgData name="Vi Ha" userId="f35eefe2-e14d-423b-8ffb-0c10b72b1302" providerId="ADAL" clId="{5071F5F0-92EE-F547-8B6D-2F1DA997DA1F}" dt="2023-04-14T07:55:49.479" v="32" actId="478"/>
            <ac:picMkLst>
              <pc:docMk/>
              <pc:sldMasterMk cId="3326591939" sldId="2147483661"/>
              <pc:sldLayoutMk cId="1940113821" sldId="2147483685"/>
              <ac:picMk id="9" creationId="{00FABD05-88B9-6B39-6AE7-99C54AC6C1A9}"/>
            </ac:picMkLst>
          </pc:picChg>
        </pc:sldLayoutChg>
      </pc:sldMasterChg>
      <pc:sldMasterChg chg="addSp modSp mod modSldLayout">
        <pc:chgData name="Vi Ha" userId="f35eefe2-e14d-423b-8ffb-0c10b72b1302" providerId="ADAL" clId="{5071F5F0-92EE-F547-8B6D-2F1DA997DA1F}" dt="2023-04-14T07:50:17.488" v="31" actId="1076"/>
        <pc:sldMasterMkLst>
          <pc:docMk/>
          <pc:sldMasterMk cId="1188353562" sldId="2147483673"/>
        </pc:sldMasterMkLst>
        <pc:picChg chg="add mod">
          <ac:chgData name="Vi Ha" userId="f35eefe2-e14d-423b-8ffb-0c10b72b1302" providerId="ADAL" clId="{5071F5F0-92EE-F547-8B6D-2F1DA997DA1F}" dt="2023-04-14T07:46:28.759" v="5"/>
          <ac:picMkLst>
            <pc:docMk/>
            <pc:sldMasterMk cId="1188353562" sldId="2147483673"/>
            <ac:picMk id="7" creationId="{0344B8D5-324A-2367-2DC2-31317854CAF1}"/>
          </ac:picMkLst>
        </pc:picChg>
        <pc:picChg chg="mod">
          <ac:chgData name="Vi Ha" userId="f35eefe2-e14d-423b-8ffb-0c10b72b1302" providerId="ADAL" clId="{5071F5F0-92EE-F547-8B6D-2F1DA997DA1F}" dt="2023-04-14T07:50:17.488" v="31" actId="1076"/>
          <ac:picMkLst>
            <pc:docMk/>
            <pc:sldMasterMk cId="1188353562" sldId="2147483673"/>
            <ac:picMk id="8" creationId="{C004E04D-7599-441A-BAE3-B65AE579D99D}"/>
          </ac:picMkLst>
        </pc:picChg>
        <pc:sldLayoutChg chg="delSp mod">
          <pc:chgData name="Vi Ha" userId="f35eefe2-e14d-423b-8ffb-0c10b72b1302" providerId="ADAL" clId="{5071F5F0-92EE-F547-8B6D-2F1DA997DA1F}" dt="2023-04-14T07:46:31.637" v="6" actId="478"/>
          <pc:sldLayoutMkLst>
            <pc:docMk/>
            <pc:sldMasterMk cId="1188353562" sldId="2147483673"/>
            <pc:sldLayoutMk cId="3943047373" sldId="2147483674"/>
          </pc:sldLayoutMkLst>
          <pc:picChg chg="del">
            <ac:chgData name="Vi Ha" userId="f35eefe2-e14d-423b-8ffb-0c10b72b1302" providerId="ADAL" clId="{5071F5F0-92EE-F547-8B6D-2F1DA997DA1F}" dt="2023-04-14T07:46:31.637" v="6" actId="478"/>
            <ac:picMkLst>
              <pc:docMk/>
              <pc:sldMasterMk cId="1188353562" sldId="2147483673"/>
              <pc:sldLayoutMk cId="3943047373" sldId="2147483674"/>
              <ac:picMk id="7" creationId="{23A38BA2-BF46-4346-8191-C7B5EC8F6EDD}"/>
            </ac:picMkLst>
          </pc:picChg>
        </pc:sldLayoutChg>
        <pc:sldLayoutChg chg="delSp mod">
          <pc:chgData name="Vi Ha" userId="f35eefe2-e14d-423b-8ffb-0c10b72b1302" providerId="ADAL" clId="{5071F5F0-92EE-F547-8B6D-2F1DA997DA1F}" dt="2023-04-14T07:46:11.053" v="3" actId="478"/>
          <pc:sldLayoutMkLst>
            <pc:docMk/>
            <pc:sldMasterMk cId="1188353562" sldId="2147483673"/>
            <pc:sldLayoutMk cId="1642356734" sldId="2147483675"/>
          </pc:sldLayoutMkLst>
          <pc:picChg chg="del">
            <ac:chgData name="Vi Ha" userId="f35eefe2-e14d-423b-8ffb-0c10b72b1302" providerId="ADAL" clId="{5071F5F0-92EE-F547-8B6D-2F1DA997DA1F}" dt="2023-04-14T07:46:11.053" v="3" actId="478"/>
            <ac:picMkLst>
              <pc:docMk/>
              <pc:sldMasterMk cId="1188353562" sldId="2147483673"/>
              <pc:sldLayoutMk cId="1642356734" sldId="2147483675"/>
              <ac:picMk id="7" creationId="{5A387FC4-061B-4549-AF93-A23D7650418A}"/>
            </ac:picMkLst>
          </pc:pic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26ECD8F6-DFB6-4279-90E8-2472FA76E8C2}" type="datetimeFigureOut">
              <a:rPr lang="en-US" smtClean="0"/>
              <a:t>3/13/2024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80DE803F-B3D8-434D-85D3-FBDADAE4D0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6626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64CCAF-1389-4DDA-80E8-21C37E6CB4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CB13C4-38EF-4361-90D3-C51FF70BA7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7DE6E1-6031-4525-AA8E-E6AAE98BBC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00D34-FE92-4F7E-A217-FA2ABF6DDCAE}" type="datetimeFigureOut">
              <a:rPr lang="en-US" smtClean="0"/>
              <a:t>3/13/2024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020689-9DF1-4625-BCA5-5066504CE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D597BC-C91D-4854-9A79-E6E7350703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B2DDF-D52F-46EC-8656-3DF201F366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2402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6BB8C-5E38-4310-9CD7-09B31B0674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ECE8D5-877E-4FE2-9F7F-BFDA6E6E8C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C987B6-1159-4D54-AAFD-5FBC4A699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00D34-FE92-4F7E-A217-FA2ABF6DDCAE}" type="datetimeFigureOut">
              <a:rPr lang="en-US" smtClean="0"/>
              <a:t>3/13/2024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5C8039-A768-4319-A96E-AD8B3FDF45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274AFF-C269-4EC2-B262-A2F66DBF15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B2DDF-D52F-46EC-8656-3DF201F366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3367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19B631-16AB-4CC4-87F4-EB05D61CFC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3BA61D-587B-4F60-A6D1-10013AE241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2564C8-A7BE-4BF9-8DE7-6085E04C4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00D34-FE92-4F7E-A217-FA2ABF6DDCAE}" type="datetimeFigureOut">
              <a:rPr lang="en-US" smtClean="0"/>
              <a:t>3/13/2024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2B589F-F889-4029-81A3-593C86705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B6D2B4-0E64-45D1-B18E-B7299FE085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B2DDF-D52F-46EC-8656-3DF201F366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7981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E0ACE4-B805-4E1F-BA3B-C2F02C0A3A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DD5092-84BF-4B16-89F1-6B2043FDA0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A5FBF2-6FBC-4119-ACDF-59A0C99129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D847CB-AD1F-4EC4-8121-2294C06605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00D34-FE92-4F7E-A217-FA2ABF6DDCAE}" type="datetimeFigureOut">
              <a:rPr lang="en-US" smtClean="0"/>
              <a:t>3/13/2024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D116F5-C745-419F-8BFA-37C4558191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CFCF24-27B4-4FB1-B615-440691401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B2DDF-D52F-46EC-8656-3DF201F366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8564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82E93B-EEC6-454A-9565-0753519B87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CFD4FA-76D9-4B7D-8F7C-57F91B5A62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5E6D97-1FBF-4B3F-8A86-48D8A0BEBF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7E8468F-0835-4475-8F70-BC60826401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F095C46-F4C1-4083-876E-61B9696198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9A6B3A4-D2BF-4FC3-8C65-5D7E14F326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00D34-FE92-4F7E-A217-FA2ABF6DDCAE}" type="datetimeFigureOut">
              <a:rPr lang="en-US" smtClean="0"/>
              <a:t>3/13/2024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39C45B4-A3C2-4EC0-8448-AE03DF8826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F9C1ECB-BCC6-4C83-821C-8A526816D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B2DDF-D52F-46EC-8656-3DF201F366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08508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5D2840-AEE9-4F45-B71A-1FA3F7955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4786ACE-BFB1-4B25-8E24-5B5BD5560F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00D34-FE92-4F7E-A217-FA2ABF6DDCAE}" type="datetimeFigureOut">
              <a:rPr lang="en-US" smtClean="0"/>
              <a:t>3/13/2024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72EBE66-766D-4080-88D4-C2F418324E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3C33B97-EDED-43D5-B0C9-9AFABEF4A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B2DDF-D52F-46EC-8656-3DF201F366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7007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DC95BC0-B0E6-4A1A-93BB-179BC23E84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00D34-FE92-4F7E-A217-FA2ABF6DDCAE}" type="datetimeFigureOut">
              <a:rPr lang="en-US" smtClean="0"/>
              <a:t>3/13/2024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2C98836-DF37-42A0-88E2-8B5C3C599A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C7D3B7-AB78-471E-833D-2E510EF56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B2DDF-D52F-46EC-8656-3DF201F366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582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0AD6A7-86CC-431D-B5FC-7D2721AAC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FA9F19-792F-498B-8F03-96D318E821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43F8AB-B225-4F8A-9EE2-10D56E5901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9F3EE6-BE10-4F75-A605-FCA281C3FB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00D34-FE92-4F7E-A217-FA2ABF6DDCAE}" type="datetimeFigureOut">
              <a:rPr lang="en-US" smtClean="0"/>
              <a:t>3/13/2024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94E55F-293A-44DA-AD4B-6ADE39F1E2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31675B-3DDB-4187-A6EF-0B55DA501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B2DDF-D52F-46EC-8656-3DF201F366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611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204D08-3FED-474A-90E3-F9259868B8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3723011-E73C-4E5E-81AE-60B94635CAD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DC1948-619F-437E-8D78-4BD3DB6424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7F379D-55FB-40D9-B803-2DBD016545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00D34-FE92-4F7E-A217-FA2ABF6DDCAE}" type="datetimeFigureOut">
              <a:rPr lang="en-US" smtClean="0"/>
              <a:t>3/13/2024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17E127-7759-45E2-A697-60387CA95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F82E0D-57AD-418F-92AE-294D69190E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B2DDF-D52F-46EC-8656-3DF201F366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53599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1E19FC-1F39-4702-BAD4-CD81954BD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5B10899-4CD4-48F4-B002-01014514C7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111D47-B8CC-41C6-8788-8ECE098A28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00D34-FE92-4F7E-A217-FA2ABF6DDCAE}" type="datetimeFigureOut">
              <a:rPr lang="en-US" smtClean="0"/>
              <a:t>3/13/2024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952079-B5F4-470C-91A4-17FEB641CA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A781C1-6F0F-43C9-9D2F-16C5A3D4C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B2DDF-D52F-46EC-8656-3DF201F366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4367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3127D85-55FB-417C-BDA4-82A958D34E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E93AB8-E63D-4823-8F4C-2712E24CB1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E14F09-256E-40E6-B173-AA07C3925C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00D34-FE92-4F7E-A217-FA2ABF6DDCAE}" type="datetimeFigureOut">
              <a:rPr lang="en-US" smtClean="0"/>
              <a:t>3/13/2024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E4CC92-9180-4362-981C-7F13E5F7F6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A3566E-7999-4785-B194-7DCCA3D96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B2DDF-D52F-46EC-8656-3DF201F366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5890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7DE6E1-6031-4525-AA8E-E6AAE98BBC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00D34-FE92-4F7E-A217-FA2ABF6DDCAE}" type="datetimeFigureOut">
              <a:rPr lang="en-US" smtClean="0"/>
              <a:t>3/13/2024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020689-9DF1-4625-BCA5-5066504CE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D597BC-C91D-4854-9A79-E6E7350703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B2DDF-D52F-46EC-8656-3DF201F366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1138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7DE6E1-6031-4525-AA8E-E6AAE98BBC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00D34-FE92-4F7E-A217-FA2ABF6DDCAE}" type="datetimeFigureOut">
              <a:rPr lang="en-US" smtClean="0"/>
              <a:t>3/13/2024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020689-9DF1-4625-BCA5-5066504CE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D597BC-C91D-4854-9A79-E6E7350703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B2DDF-D52F-46EC-8656-3DF201F36686}" type="slidenum">
              <a:rPr lang="en-US" smtClean="0"/>
              <a:t>‹#›</a:t>
            </a:fld>
            <a:endParaRPr lang="en-US"/>
          </a:p>
        </p:txBody>
      </p:sp>
      <p:pic>
        <p:nvPicPr>
          <p:cNvPr id="3" name="Picture 2" descr="Logo, company name&#10;&#10;Description automatically generated">
            <a:extLst>
              <a:ext uri="{FF2B5EF4-FFF2-40B4-BE49-F238E27FC236}">
                <a16:creationId xmlns:a16="http://schemas.microsoft.com/office/drawing/2014/main" id="{958B0877-02D0-4124-B0AB-89F9EC55E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175" y="2169330"/>
            <a:ext cx="5671752" cy="2656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0473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6BB8C-5E38-4310-9CD7-09B31B0674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ECE8D5-877E-4FE2-9F7F-BFDA6E6E8C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C987B6-1159-4D54-AAFD-5FBC4A699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00D34-FE92-4F7E-A217-FA2ABF6DDCAE}" type="datetimeFigureOut">
              <a:rPr lang="en-US" smtClean="0"/>
              <a:t>3/13/2024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5C8039-A768-4319-A96E-AD8B3FDF45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274AFF-C269-4EC2-B262-A2F66DBF15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B2DDF-D52F-46EC-8656-3DF201F366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3567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19B631-16AB-4CC4-87F4-EB05D61CFC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3BA61D-587B-4F60-A6D1-10013AE241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2564C8-A7BE-4BF9-8DE7-6085E04C4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00D34-FE92-4F7E-A217-FA2ABF6DDCAE}" type="datetimeFigureOut">
              <a:rPr lang="en-US" smtClean="0"/>
              <a:t>3/13/2024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2B589F-F889-4029-81A3-593C86705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B6D2B4-0E64-45D1-B18E-B7299FE085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B2DDF-D52F-46EC-8656-3DF201F366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8064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E0ACE4-B805-4E1F-BA3B-C2F02C0A3A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DD5092-84BF-4B16-89F1-6B2043FDA0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A5FBF2-6FBC-4119-ACDF-59A0C99129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D847CB-AD1F-4EC4-8121-2294C06605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00D34-FE92-4F7E-A217-FA2ABF6DDCAE}" type="datetimeFigureOut">
              <a:rPr lang="en-US" smtClean="0"/>
              <a:t>3/13/2024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D116F5-C745-419F-8BFA-37C4558191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CFCF24-27B4-4FB1-B615-440691401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B2DDF-D52F-46EC-8656-3DF201F366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0034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82E93B-EEC6-454A-9565-0753519B87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CFD4FA-76D9-4B7D-8F7C-57F91B5A62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5E6D97-1FBF-4B3F-8A86-48D8A0BEBF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7E8468F-0835-4475-8F70-BC60826401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F095C46-F4C1-4083-876E-61B9696198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9A6B3A4-D2BF-4FC3-8C65-5D7E14F326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00D34-FE92-4F7E-A217-FA2ABF6DDCAE}" type="datetimeFigureOut">
              <a:rPr lang="en-US" smtClean="0"/>
              <a:t>3/13/2024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39C45B4-A3C2-4EC0-8448-AE03DF8826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F9C1ECB-BCC6-4C83-821C-8A526816D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B2DDF-D52F-46EC-8656-3DF201F366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7030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5D2840-AEE9-4F45-B71A-1FA3F7955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4786ACE-BFB1-4B25-8E24-5B5BD5560F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00D34-FE92-4F7E-A217-FA2ABF6DDCAE}" type="datetimeFigureOut">
              <a:rPr lang="en-US" smtClean="0"/>
              <a:t>3/13/2024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72EBE66-766D-4080-88D4-C2F418324E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3C33B97-EDED-43D5-B0C9-9AFABEF4A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B2DDF-D52F-46EC-8656-3DF201F366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4781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DC95BC0-B0E6-4A1A-93BB-179BC23E84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00D34-FE92-4F7E-A217-FA2ABF6DDCAE}" type="datetimeFigureOut">
              <a:rPr lang="en-US" smtClean="0"/>
              <a:t>3/13/2024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2C98836-DF37-42A0-88E2-8B5C3C599A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C7D3B7-AB78-471E-833D-2E510EF56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B2DDF-D52F-46EC-8656-3DF201F366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23812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0AD6A7-86CC-431D-B5FC-7D2721AAC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FA9F19-792F-498B-8F03-96D318E821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43F8AB-B225-4F8A-9EE2-10D56E5901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9F3EE6-BE10-4F75-A605-FCA281C3FB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00D34-FE92-4F7E-A217-FA2ABF6DDCAE}" type="datetimeFigureOut">
              <a:rPr lang="en-US" smtClean="0"/>
              <a:t>3/13/2024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94E55F-293A-44DA-AD4B-6ADE39F1E2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31675B-3DDB-4187-A6EF-0B55DA501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B2DDF-D52F-46EC-8656-3DF201F366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25108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204D08-3FED-474A-90E3-F9259868B8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3723011-E73C-4E5E-81AE-60B94635CAD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DC1948-619F-437E-8D78-4BD3DB6424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7F379D-55FB-40D9-B803-2DBD016545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00D34-FE92-4F7E-A217-FA2ABF6DDCAE}" type="datetimeFigureOut">
              <a:rPr lang="en-US" smtClean="0"/>
              <a:t>3/13/2024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17E127-7759-45E2-A697-60387CA95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F82E0D-57AD-418F-92AE-294D69190E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B2DDF-D52F-46EC-8656-3DF201F366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3747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1E19FC-1F39-4702-BAD4-CD81954BD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5B10899-4CD4-48F4-B002-01014514C7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111D47-B8CC-41C6-8788-8ECE098A28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00D34-FE92-4F7E-A217-FA2ABF6DDCAE}" type="datetimeFigureOut">
              <a:rPr lang="en-US" smtClean="0"/>
              <a:t>3/13/2024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952079-B5F4-470C-91A4-17FEB641CA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A781C1-6F0F-43C9-9D2F-16C5A3D4C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B2DDF-D52F-46EC-8656-3DF201F366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26700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3127D85-55FB-417C-BDA4-82A958D34E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E93AB8-E63D-4823-8F4C-2712E24CB1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E14F09-256E-40E6-B173-AA07C3925C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00D34-FE92-4F7E-A217-FA2ABF6DDCAE}" type="datetimeFigureOut">
              <a:rPr lang="en-US" smtClean="0"/>
              <a:t>3/13/2024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E4CC92-9180-4362-981C-7F13E5F7F6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A3566E-7999-4785-B194-7DCCA3D96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B2DDF-D52F-46EC-8656-3DF201F366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0457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20B9D91-3405-465A-B132-2B4AE8FDC4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E84CD0-748B-463B-B9A4-1534D69CED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013F6A-E72C-4588-A58A-88AF9424D7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C00D34-FE92-4F7E-A217-FA2ABF6DDCAE}" type="datetimeFigureOut">
              <a:rPr lang="en-US" smtClean="0"/>
              <a:t>3/13/2024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2474AE-A015-4C9E-94B9-69CE29DD2D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349E81-8ACB-4B0C-84FC-A985B851E3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1B2DDF-D52F-46EC-8656-3DF201F36686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Text&#10;&#10;Description automatically generated with low confidence">
            <a:extLst>
              <a:ext uri="{FF2B5EF4-FFF2-40B4-BE49-F238E27FC236}">
                <a16:creationId xmlns:a16="http://schemas.microsoft.com/office/drawing/2014/main" id="{C004E04D-7599-441A-BAE3-B65AE579D99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" y="6180172"/>
            <a:ext cx="2137024" cy="541303"/>
          </a:xfrm>
          <a:prstGeom prst="rect">
            <a:avLst/>
          </a:prstGeom>
        </p:spPr>
      </p:pic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94D28EBA-1D07-4457-919E-665F5E455D67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" y="447597"/>
            <a:ext cx="1638300" cy="25098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E492E89-6A50-C1A0-B5EF-50377EFDCC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7668" y="4770805"/>
            <a:ext cx="2654332" cy="3082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6591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8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20B9D91-3405-465A-B132-2B4AE8FDC4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E84CD0-748B-463B-B9A4-1534D69CED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013F6A-E72C-4588-A58A-88AF9424D7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C00D34-FE92-4F7E-A217-FA2ABF6DDCAE}" type="datetimeFigureOut">
              <a:rPr lang="en-US" smtClean="0"/>
              <a:t>3/13/2024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2474AE-A015-4C9E-94B9-69CE29DD2D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349E81-8ACB-4B0C-84FC-A985B851E3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1B2DDF-D52F-46EC-8656-3DF201F36686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Text&#10;&#10;Description automatically generated with low confidence">
            <a:extLst>
              <a:ext uri="{FF2B5EF4-FFF2-40B4-BE49-F238E27FC236}">
                <a16:creationId xmlns:a16="http://schemas.microsoft.com/office/drawing/2014/main" id="{C004E04D-7599-441A-BAE3-B65AE579D99D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7488" y="6180172"/>
            <a:ext cx="2137024" cy="541303"/>
          </a:xfrm>
          <a:prstGeom prst="rect">
            <a:avLst/>
          </a:prstGeom>
        </p:spPr>
      </p:pic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697652FF-C8E5-4947-818D-5C9219965272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" y="447597"/>
            <a:ext cx="1638300" cy="25098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344B8D5-324A-2367-2DC2-31317854CAF1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1078" y="3624072"/>
            <a:ext cx="4115824" cy="4779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353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29CF4164-E35F-ED88-5B32-F1FF6496AC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690" y="1898011"/>
            <a:ext cx="6633606" cy="3106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5893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7CBE5E53-B455-4198-8560-7C48048E2A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0417" y="1181100"/>
            <a:ext cx="10151166" cy="4495800"/>
          </a:xfrm>
        </p:spPr>
        <p:txBody>
          <a:bodyPr/>
          <a:lstStyle/>
          <a:p>
            <a:pPr algn="ctr"/>
            <a:r>
              <a:rPr lang="en-US" i="1" dirty="0">
                <a:solidFill>
                  <a:srgbClr val="0070C0"/>
                </a:solidFill>
                <a:latin typeface="+mn-lt"/>
              </a:rPr>
              <a:t>CẤU TRÚC MẪU BÀI DỰ THI </a:t>
            </a:r>
            <a:br>
              <a:rPr lang="en-US" i="1" dirty="0">
                <a:solidFill>
                  <a:srgbClr val="0070C0"/>
                </a:solidFill>
                <a:latin typeface="+mn-lt"/>
              </a:rPr>
            </a:br>
            <a:r>
              <a:rPr lang="en-US" i="1" dirty="0">
                <a:solidFill>
                  <a:srgbClr val="0070C0"/>
                </a:solidFill>
                <a:latin typeface="+mn-lt"/>
              </a:rPr>
              <a:t>BẮT ĐẦU TỪ TRANG TIẾP THEO</a:t>
            </a:r>
            <a:br>
              <a:rPr lang="en-US" i="1" dirty="0">
                <a:solidFill>
                  <a:srgbClr val="0070C0"/>
                </a:solidFill>
                <a:latin typeface="+mn-lt"/>
              </a:rPr>
            </a:br>
            <a:r>
              <a:rPr lang="en-US" i="1" dirty="0">
                <a:solidFill>
                  <a:srgbClr val="0070C0"/>
                </a:solidFill>
                <a:latin typeface="+mn-lt"/>
              </a:rPr>
              <a:t>---</a:t>
            </a:r>
            <a:br>
              <a:rPr lang="en-US" i="1" dirty="0">
                <a:solidFill>
                  <a:srgbClr val="0070C0"/>
                </a:solidFill>
                <a:latin typeface="+mn-lt"/>
              </a:rPr>
            </a:br>
            <a:r>
              <a:rPr lang="en-US" sz="2800" i="1" dirty="0" err="1">
                <a:solidFill>
                  <a:srgbClr val="0070C0"/>
                </a:solidFill>
                <a:latin typeface="+mn-lt"/>
              </a:rPr>
              <a:t>Các</a:t>
            </a:r>
            <a:r>
              <a:rPr lang="en-US" sz="2800" i="1" dirty="0">
                <a:solidFill>
                  <a:srgbClr val="0070C0"/>
                </a:solidFill>
                <a:latin typeface="+mn-lt"/>
              </a:rPr>
              <a:t> </a:t>
            </a:r>
            <a:r>
              <a:rPr lang="en-US" sz="2800" i="1" err="1">
                <a:solidFill>
                  <a:srgbClr val="0070C0"/>
                </a:solidFill>
                <a:latin typeface="+mn-lt"/>
              </a:rPr>
              <a:t>đội</a:t>
            </a:r>
            <a:r>
              <a:rPr lang="en-US" sz="2800" i="1">
                <a:solidFill>
                  <a:srgbClr val="0070C0"/>
                </a:solidFill>
                <a:latin typeface="+mn-lt"/>
              </a:rPr>
              <a:t> thi có thể trình bày nội dung của mỗi phần trong nhiều hơn 01 slide</a:t>
            </a:r>
            <a:br>
              <a:rPr lang="en-US" sz="2800" i="1">
                <a:solidFill>
                  <a:srgbClr val="0070C0"/>
                </a:solidFill>
                <a:latin typeface="+mn-lt"/>
              </a:rPr>
            </a:br>
            <a:br>
              <a:rPr lang="en-US" sz="2800" i="1">
                <a:solidFill>
                  <a:srgbClr val="0070C0"/>
                </a:solidFill>
                <a:latin typeface="+mn-lt"/>
              </a:rPr>
            </a:br>
            <a:endParaRPr lang="en-US" sz="2000" i="1" dirty="0">
              <a:solidFill>
                <a:srgbClr val="0070C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950138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8;p13">
            <a:extLst>
              <a:ext uri="{FF2B5EF4-FFF2-40B4-BE49-F238E27FC236}">
                <a16:creationId xmlns:a16="http://schemas.microsoft.com/office/drawing/2014/main" id="{C118F126-7B24-4DAA-AB98-FC32116F3F4B}"/>
              </a:ext>
            </a:extLst>
          </p:cNvPr>
          <p:cNvSpPr txBox="1">
            <a:spLocks/>
          </p:cNvSpPr>
          <p:nvPr/>
        </p:nvSpPr>
        <p:spPr>
          <a:xfrm>
            <a:off x="3086099" y="1371600"/>
            <a:ext cx="6019801" cy="118872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85000"/>
              </a:schemeClr>
            </a:solidFill>
          </a:ln>
        </p:spPr>
        <p:txBody>
          <a:bodyPr spcFirstLastPara="1" vert="horz" wrap="square" lIns="91440" tIns="45720" rIns="91440" bIns="45720" rtlCol="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Times New Roman"/>
              <a:buNone/>
              <a:defRPr sz="4400" b="0" i="0" u="none" strike="noStrike" cap="none">
                <a:solidFill>
                  <a:schemeClr val="dk1"/>
                </a:solidFill>
                <a:latin typeface="Tahoma Regular"/>
                <a:ea typeface="Tahoma Regular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spcBef>
                <a:spcPct val="0"/>
              </a:spcBef>
              <a:buClr>
                <a:srgbClr val="0070C0"/>
              </a:buClr>
              <a:buSzPts val="6000"/>
            </a:pPr>
            <a:r>
              <a:rPr lang="en-US" sz="60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Tahoma"/>
              </a:rPr>
              <a:t>BÀI DỰ THI </a:t>
            </a:r>
            <a:endParaRPr lang="en-US" sz="6000" kern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9" name="Google Shape;113;p17">
            <a:extLst>
              <a:ext uri="{FF2B5EF4-FFF2-40B4-BE49-F238E27FC236}">
                <a16:creationId xmlns:a16="http://schemas.microsoft.com/office/drawing/2014/main" id="{8E9A49A7-03B7-4CD1-A07F-EC515802D635}"/>
              </a:ext>
            </a:extLst>
          </p:cNvPr>
          <p:cNvSpPr txBox="1"/>
          <p:nvPr/>
        </p:nvSpPr>
        <p:spPr>
          <a:xfrm>
            <a:off x="228598" y="3124200"/>
            <a:ext cx="11506200" cy="25908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r>
              <a:rPr lang="en-US" sz="3200" b="0" i="0" u="none" strike="noStrike" cap="none" dirty="0" err="1">
                <a:solidFill>
                  <a:schemeClr val="tx1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Đội</a:t>
            </a:r>
            <a:r>
              <a:rPr lang="en-US" sz="3200" b="0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T</a:t>
            </a:r>
            <a:r>
              <a:rPr lang="en-US" sz="3200" b="0" i="0" u="none" strike="noStrike" cap="none" dirty="0" err="1">
                <a:solidFill>
                  <a:schemeClr val="tx1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hi</a:t>
            </a:r>
            <a:r>
              <a:rPr lang="en-US" sz="3200" b="0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: </a:t>
            </a:r>
            <a:r>
              <a:rPr lang="en-US" sz="3200" dirty="0">
                <a:solidFill>
                  <a:srgbClr val="0070C0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[TÊN ĐỘI THI]</a:t>
            </a:r>
            <a:endParaRPr lang="en-US" sz="2300" b="0" i="0" u="none" strike="noStrike" cap="none" dirty="0">
              <a:solidFill>
                <a:schemeClr val="dk1"/>
              </a:solidFill>
              <a:latin typeface="Arial" panose="020B0604020202020204" pitchFamily="34" charset="0"/>
              <a:ea typeface="Tahoma"/>
              <a:cs typeface="Arial" panose="020B0604020202020204" pitchFamily="34" charset="0"/>
              <a:sym typeface="Tahoma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r>
              <a:rPr lang="en-US" sz="2300" b="0" i="0" u="none" strike="noStrike" cap="none" dirty="0" err="1">
                <a:solidFill>
                  <a:schemeClr val="dk1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Giáo</a:t>
            </a:r>
            <a:r>
              <a:rPr lang="en-US" sz="2300" b="0" i="0" u="none" strike="noStrike" cap="none" dirty="0">
                <a:solidFill>
                  <a:schemeClr val="dk1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 </a:t>
            </a:r>
            <a:r>
              <a:rPr lang="en-US" sz="2300" b="0" i="0" u="none" strike="noStrike" cap="none" dirty="0" err="1">
                <a:solidFill>
                  <a:schemeClr val="dk1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viên</a:t>
            </a:r>
            <a:r>
              <a:rPr lang="en-US" sz="2300" b="0" i="0" u="none" strike="noStrike" cap="none" dirty="0">
                <a:solidFill>
                  <a:schemeClr val="dk1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 </a:t>
            </a:r>
            <a:r>
              <a:rPr lang="en-US" sz="2300" b="0" i="0" u="none" strike="noStrike" cap="none" dirty="0" err="1">
                <a:solidFill>
                  <a:schemeClr val="dk1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hướng</a:t>
            </a:r>
            <a:r>
              <a:rPr lang="en-US" sz="2300" b="0" i="0" u="none" strike="noStrike" cap="none" dirty="0">
                <a:solidFill>
                  <a:schemeClr val="dk1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 </a:t>
            </a:r>
            <a:r>
              <a:rPr lang="en-US" sz="2300" b="0" i="0" u="none" strike="noStrike" cap="none" dirty="0" err="1">
                <a:solidFill>
                  <a:schemeClr val="dk1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dẫn</a:t>
            </a:r>
            <a:r>
              <a:rPr lang="en-US" sz="2300" b="0" i="0" u="none" strike="noStrike" cap="none" dirty="0">
                <a:solidFill>
                  <a:schemeClr val="dk1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: </a:t>
            </a:r>
            <a:r>
              <a:rPr lang="en-US" sz="2300" b="0" i="0" u="none" strike="noStrike" cap="none" dirty="0">
                <a:solidFill>
                  <a:srgbClr val="0070C0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[</a:t>
            </a:r>
            <a:r>
              <a:rPr lang="en-US" sz="2300" b="0" i="0" u="none" strike="noStrike" cap="none" dirty="0" err="1">
                <a:solidFill>
                  <a:srgbClr val="0070C0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Tên</a:t>
            </a:r>
            <a:r>
              <a:rPr lang="en-US" sz="2300" b="0" i="0" u="none" strike="noStrike" cap="none" dirty="0">
                <a:solidFill>
                  <a:srgbClr val="0070C0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 </a:t>
            </a:r>
            <a:r>
              <a:rPr lang="en-US" sz="2300" dirty="0" err="1">
                <a:solidFill>
                  <a:srgbClr val="0070C0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G</a:t>
            </a:r>
            <a:r>
              <a:rPr lang="en-US" sz="2300" b="0" i="0" u="none" strike="noStrike" cap="none" dirty="0" err="1">
                <a:solidFill>
                  <a:srgbClr val="0070C0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iáo</a:t>
            </a:r>
            <a:r>
              <a:rPr lang="en-US" sz="2300" b="0" i="0" u="none" strike="noStrike" cap="none" dirty="0">
                <a:solidFill>
                  <a:srgbClr val="0070C0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 </a:t>
            </a:r>
            <a:r>
              <a:rPr lang="en-US" sz="2300" dirty="0" err="1">
                <a:solidFill>
                  <a:srgbClr val="0070C0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V</a:t>
            </a:r>
            <a:r>
              <a:rPr lang="en-US" sz="2300" b="0" i="0" u="none" strike="noStrike" cap="none" dirty="0" err="1">
                <a:solidFill>
                  <a:srgbClr val="0070C0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iên</a:t>
            </a:r>
            <a:r>
              <a:rPr lang="en-US" sz="2300" b="0" i="0" u="none" strike="noStrike" cap="none" dirty="0">
                <a:solidFill>
                  <a:srgbClr val="0070C0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]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r>
              <a:rPr lang="en-US" sz="2300" dirty="0" err="1">
                <a:solidFill>
                  <a:schemeClr val="tx1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Đơn</a:t>
            </a:r>
            <a:r>
              <a:rPr lang="en-US" sz="2300" dirty="0">
                <a:solidFill>
                  <a:schemeClr val="tx1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 </a:t>
            </a:r>
            <a:r>
              <a:rPr lang="en-US" sz="2300" dirty="0" err="1">
                <a:solidFill>
                  <a:schemeClr val="tx1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vị</a:t>
            </a:r>
            <a:r>
              <a:rPr lang="en-US" sz="2300" dirty="0">
                <a:solidFill>
                  <a:schemeClr val="tx1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 </a:t>
            </a:r>
            <a:r>
              <a:rPr lang="en-US" sz="2300" dirty="0" err="1">
                <a:solidFill>
                  <a:schemeClr val="tx1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đăng</a:t>
            </a:r>
            <a:r>
              <a:rPr lang="en-US" sz="2300" dirty="0">
                <a:solidFill>
                  <a:schemeClr val="tx1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 </a:t>
            </a:r>
            <a:r>
              <a:rPr lang="en-US" sz="2300" dirty="0" err="1">
                <a:solidFill>
                  <a:schemeClr val="tx1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ký</a:t>
            </a:r>
            <a:r>
              <a:rPr lang="en-US" sz="2300" dirty="0">
                <a:solidFill>
                  <a:schemeClr val="tx1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: </a:t>
            </a:r>
            <a:r>
              <a:rPr lang="en-US" sz="2300" dirty="0">
                <a:solidFill>
                  <a:srgbClr val="0070C0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[</a:t>
            </a:r>
            <a:r>
              <a:rPr lang="en-US" sz="2300" dirty="0" err="1">
                <a:solidFill>
                  <a:srgbClr val="0070C0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Tên</a:t>
            </a:r>
            <a:r>
              <a:rPr lang="en-US" sz="2300" dirty="0">
                <a:solidFill>
                  <a:srgbClr val="0070C0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 </a:t>
            </a:r>
            <a:r>
              <a:rPr lang="en-US" sz="2300" dirty="0" err="1">
                <a:solidFill>
                  <a:srgbClr val="0070C0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Trường</a:t>
            </a:r>
            <a:r>
              <a:rPr lang="en-US" sz="2300" dirty="0">
                <a:solidFill>
                  <a:srgbClr val="0070C0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/</a:t>
            </a:r>
            <a:r>
              <a:rPr lang="en-US" sz="2300" dirty="0" err="1">
                <a:solidFill>
                  <a:srgbClr val="0070C0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Đơn</a:t>
            </a:r>
            <a:r>
              <a:rPr lang="en-US" sz="2300" dirty="0">
                <a:solidFill>
                  <a:srgbClr val="0070C0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 </a:t>
            </a:r>
            <a:r>
              <a:rPr lang="en-US" sz="2300" dirty="0" err="1">
                <a:solidFill>
                  <a:srgbClr val="0070C0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vị</a:t>
            </a:r>
            <a:r>
              <a:rPr lang="en-US" sz="2300" dirty="0">
                <a:solidFill>
                  <a:srgbClr val="0070C0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]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2500"/>
            </a:pPr>
            <a:r>
              <a:rPr lang="vi-VN" sz="2300" dirty="0">
                <a:solidFill>
                  <a:schemeClr val="tx1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Tỉnh – Thành Phố: </a:t>
            </a:r>
            <a:r>
              <a:rPr lang="vi-VN" sz="2300" dirty="0">
                <a:solidFill>
                  <a:srgbClr val="0070C0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[Tên Tỉnh – Thành Phố]</a:t>
            </a:r>
            <a:endParaRPr lang="vi-VN" sz="23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54508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12;p17">
            <a:extLst>
              <a:ext uri="{FF2B5EF4-FFF2-40B4-BE49-F238E27FC236}">
                <a16:creationId xmlns:a16="http://schemas.microsoft.com/office/drawing/2014/main" id="{3DF75B47-24AC-44FA-9F3B-C900213ABEC5}"/>
              </a:ext>
            </a:extLst>
          </p:cNvPr>
          <p:cNvSpPr txBox="1">
            <a:spLocks/>
          </p:cNvSpPr>
          <p:nvPr/>
        </p:nvSpPr>
        <p:spPr>
          <a:xfrm>
            <a:off x="1752600" y="2263828"/>
            <a:ext cx="9144000" cy="18509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Tahoma Regular"/>
                <a:ea typeface="Tahoma Regular"/>
                <a:cs typeface="Times New Roman"/>
                <a:sym typeface="Times New Roman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ctr">
              <a:spcBef>
                <a:spcPts val="0"/>
              </a:spcBef>
              <a:buSzPts val="5000"/>
              <a:buFont typeface="Arial"/>
              <a:buNone/>
            </a:pPr>
            <a:r>
              <a:rPr lang="en-US" sz="5000" dirty="0"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ĐỀ TÀI/ GIẢI PHÁP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SzPts val="5000"/>
              <a:buFont typeface="Arial"/>
              <a:buNone/>
            </a:pPr>
            <a:r>
              <a:rPr lang="en-US" sz="5000" dirty="0">
                <a:solidFill>
                  <a:srgbClr val="0070C0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…[TÊN ĐỀ TÀI]…</a:t>
            </a:r>
            <a:endParaRPr lang="en-US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93681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oogle Shape;125;p19">
            <a:extLst>
              <a:ext uri="{FF2B5EF4-FFF2-40B4-BE49-F238E27FC236}">
                <a16:creationId xmlns:a16="http://schemas.microsoft.com/office/drawing/2014/main" id="{6919FB17-62F4-4030-B2DC-91739FBF08C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00845777"/>
              </p:ext>
            </p:extLst>
          </p:nvPr>
        </p:nvGraphicFramePr>
        <p:xfrm>
          <a:off x="457200" y="3712747"/>
          <a:ext cx="10819400" cy="228587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7259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60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69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9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8152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STT</a:t>
                      </a:r>
                      <a:endParaRPr sz="18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Họ</a:t>
                      </a:r>
                      <a:r>
                        <a:rPr lang="en-US" sz="18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0" i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và</a:t>
                      </a:r>
                      <a:r>
                        <a:rPr lang="en-US" sz="18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0" i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Tên</a:t>
                      </a:r>
                      <a:endParaRPr sz="18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Trường</a:t>
                      </a:r>
                      <a:endParaRPr sz="18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Lớp</a:t>
                      </a:r>
                      <a:endParaRPr sz="18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Vai</a:t>
                      </a:r>
                      <a:r>
                        <a:rPr lang="en-US" sz="18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0" i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trò</a:t>
                      </a:r>
                      <a:r>
                        <a:rPr lang="en-US" sz="18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0" i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trong</a:t>
                      </a:r>
                      <a:r>
                        <a:rPr lang="en-US" sz="18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0" i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đội</a:t>
                      </a:r>
                      <a:endParaRPr sz="18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1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sz="18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dirty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[TÊN THÍ SINH]</a:t>
                      </a:r>
                      <a:endParaRPr sz="1800" b="0" i="0" dirty="0">
                        <a:solidFill>
                          <a:srgbClr val="0070C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1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sz="18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1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sz="18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1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sz="18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834103012"/>
                  </a:ext>
                </a:extLst>
              </a:tr>
            </a:tbl>
          </a:graphicData>
        </a:graphic>
      </p:graphicFrame>
      <p:sp>
        <p:nvSpPr>
          <p:cNvPr id="5" name="Google Shape;113;p17">
            <a:extLst>
              <a:ext uri="{FF2B5EF4-FFF2-40B4-BE49-F238E27FC236}">
                <a16:creationId xmlns:a16="http://schemas.microsoft.com/office/drawing/2014/main" id="{01B5611B-7DA9-4942-86CC-C1B20BC91723}"/>
              </a:ext>
            </a:extLst>
          </p:cNvPr>
          <p:cNvSpPr txBox="1"/>
          <p:nvPr/>
        </p:nvSpPr>
        <p:spPr>
          <a:xfrm>
            <a:off x="457200" y="2039848"/>
            <a:ext cx="10820400" cy="1219200"/>
          </a:xfrm>
          <a:prstGeom prst="rect">
            <a:avLst/>
          </a:prstGeom>
          <a:noFill/>
          <a:ln w="9525" cap="flat" cmpd="sng">
            <a:solidFill>
              <a:schemeClr val="bg1">
                <a:lumMod val="85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r>
              <a:rPr lang="en-US" sz="1800" u="none" strike="noStrike" cap="none" dirty="0" err="1">
                <a:solidFill>
                  <a:schemeClr val="dk1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Đội</a:t>
            </a:r>
            <a:r>
              <a:rPr lang="en-US" sz="1800" u="none" strike="noStrike" cap="none" dirty="0">
                <a:solidFill>
                  <a:schemeClr val="dk1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 </a:t>
            </a:r>
            <a:r>
              <a:rPr lang="en-US" sz="1800" u="none" strike="noStrike" cap="none" dirty="0" err="1">
                <a:solidFill>
                  <a:schemeClr val="dk1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thi</a:t>
            </a:r>
            <a:r>
              <a:rPr lang="en-US" sz="1800" u="none" strike="noStrike" cap="none" dirty="0">
                <a:solidFill>
                  <a:schemeClr val="dk1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 [</a:t>
            </a:r>
            <a:r>
              <a:rPr lang="en-US" sz="1800" u="none" strike="noStrike" cap="none" dirty="0">
                <a:solidFill>
                  <a:srgbClr val="0070C0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TÊN ĐỘI THI] </a:t>
            </a:r>
          </a:p>
          <a:p>
            <a:pPr marL="0" marR="0" lvl="0" indent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r>
              <a:rPr lang="en-US" sz="1800" u="none" strike="noStrike" cap="none" dirty="0" err="1">
                <a:solidFill>
                  <a:schemeClr val="dk1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Giáo</a:t>
            </a:r>
            <a:r>
              <a:rPr lang="en-US" sz="1800" u="none" strike="noStrike" cap="none" dirty="0">
                <a:solidFill>
                  <a:schemeClr val="dk1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 </a:t>
            </a:r>
            <a:r>
              <a:rPr lang="en-US" sz="1800" u="none" strike="noStrike" cap="none" dirty="0" err="1">
                <a:solidFill>
                  <a:schemeClr val="dk1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viên</a:t>
            </a:r>
            <a:r>
              <a:rPr lang="en-US" sz="1800" u="none" strike="noStrike" cap="none" dirty="0">
                <a:solidFill>
                  <a:schemeClr val="dk1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 </a:t>
            </a:r>
            <a:r>
              <a:rPr lang="en-US" sz="1800" u="none" strike="noStrike" cap="none" dirty="0" err="1">
                <a:solidFill>
                  <a:schemeClr val="dk1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hướng</a:t>
            </a:r>
            <a:r>
              <a:rPr lang="en-US" sz="1800" u="none" strike="noStrike" cap="none" dirty="0">
                <a:solidFill>
                  <a:schemeClr val="dk1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 </a:t>
            </a:r>
            <a:r>
              <a:rPr lang="en-US" sz="1800" u="none" strike="noStrike" cap="none" dirty="0" err="1">
                <a:solidFill>
                  <a:schemeClr val="dk1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dẫn</a:t>
            </a:r>
            <a:r>
              <a:rPr lang="en-US" sz="1800" u="none" strike="noStrike" cap="none" dirty="0">
                <a:solidFill>
                  <a:schemeClr val="dk1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 </a:t>
            </a:r>
            <a:r>
              <a:rPr lang="en-US" sz="1800" u="none" strike="noStrike" cap="none" dirty="0">
                <a:solidFill>
                  <a:srgbClr val="0070C0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[</a:t>
            </a:r>
            <a:r>
              <a:rPr lang="en-US" sz="1800" u="none" strike="noStrike" cap="none" dirty="0" err="1">
                <a:solidFill>
                  <a:srgbClr val="0070C0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Tên</a:t>
            </a:r>
            <a:r>
              <a:rPr lang="en-US" sz="1800" u="none" strike="noStrike" cap="none" dirty="0">
                <a:solidFill>
                  <a:srgbClr val="0070C0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 </a:t>
            </a:r>
            <a:r>
              <a:rPr lang="en-US" sz="1800" u="none" strike="noStrike" cap="none" dirty="0" err="1">
                <a:solidFill>
                  <a:srgbClr val="0070C0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giáo</a:t>
            </a:r>
            <a:r>
              <a:rPr lang="en-US" sz="1800" u="none" strike="noStrike" cap="none" dirty="0">
                <a:solidFill>
                  <a:srgbClr val="0070C0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 </a:t>
            </a:r>
            <a:r>
              <a:rPr lang="en-US" sz="1800" u="none" strike="noStrike" cap="none" dirty="0" err="1">
                <a:solidFill>
                  <a:srgbClr val="0070C0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viên</a:t>
            </a:r>
            <a:r>
              <a:rPr lang="en-US" sz="1800" u="none" strike="noStrike" cap="none" dirty="0">
                <a:solidFill>
                  <a:srgbClr val="0070C0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 – </a:t>
            </a:r>
            <a:r>
              <a:rPr lang="en-US" sz="1800" u="none" strike="noStrike" cap="none" dirty="0" err="1">
                <a:solidFill>
                  <a:srgbClr val="0070C0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Trường</a:t>
            </a:r>
            <a:r>
              <a:rPr lang="en-US" sz="1800" u="none" strike="noStrike" cap="none" dirty="0">
                <a:solidFill>
                  <a:srgbClr val="0070C0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 – </a:t>
            </a:r>
            <a:r>
              <a:rPr lang="en-US" sz="1800" u="none" strike="noStrike" cap="none" dirty="0" err="1">
                <a:solidFill>
                  <a:srgbClr val="0070C0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Số</a:t>
            </a:r>
            <a:r>
              <a:rPr lang="en-US" sz="1800" u="none" strike="noStrike" cap="none" dirty="0">
                <a:solidFill>
                  <a:srgbClr val="0070C0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 </a:t>
            </a:r>
            <a:r>
              <a:rPr lang="en-US" sz="1800" u="none" strike="noStrike" cap="none" dirty="0" err="1">
                <a:solidFill>
                  <a:srgbClr val="0070C0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điện</a:t>
            </a:r>
            <a:r>
              <a:rPr lang="en-US" sz="1800" u="none" strike="noStrike" cap="none" dirty="0">
                <a:solidFill>
                  <a:srgbClr val="0070C0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 </a:t>
            </a:r>
            <a:r>
              <a:rPr lang="en-US" sz="1800" u="none" strike="noStrike" cap="none" dirty="0" err="1">
                <a:solidFill>
                  <a:srgbClr val="0070C0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thoại</a:t>
            </a:r>
            <a:r>
              <a:rPr lang="en-US" sz="1800" u="none" strike="noStrike" cap="none" dirty="0">
                <a:solidFill>
                  <a:srgbClr val="0070C0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 - Email]</a:t>
            </a:r>
            <a:endParaRPr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7A601A1-6AB6-4A9F-830B-B17AA67A0060}"/>
              </a:ext>
            </a:extLst>
          </p:cNvPr>
          <p:cNvSpPr/>
          <p:nvPr/>
        </p:nvSpPr>
        <p:spPr>
          <a:xfrm>
            <a:off x="318051" y="1146771"/>
            <a:ext cx="456727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C00000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A. GIỚI THIỆU ĐỘI THI</a:t>
            </a:r>
            <a:endParaRPr lang="en-VN" sz="32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11866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24;p19">
            <a:extLst>
              <a:ext uri="{FF2B5EF4-FFF2-40B4-BE49-F238E27FC236}">
                <a16:creationId xmlns:a16="http://schemas.microsoft.com/office/drawing/2014/main" id="{F058CFDD-1CB0-4C2B-9E1C-A885EAAF5B76}"/>
              </a:ext>
            </a:extLst>
          </p:cNvPr>
          <p:cNvSpPr txBox="1">
            <a:spLocks/>
          </p:cNvSpPr>
          <p:nvPr/>
        </p:nvSpPr>
        <p:spPr>
          <a:xfrm>
            <a:off x="304800" y="914400"/>
            <a:ext cx="11582400" cy="5334000"/>
          </a:xfrm>
          <a:prstGeom prst="rect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Clr>
                <a:srgbClr val="0070C0"/>
              </a:buClr>
              <a:buSzPts val="2800"/>
              <a:buFont typeface="Arial" panose="020B0604020202020204" pitchFamily="34" charset="0"/>
              <a:buNone/>
            </a:pPr>
            <a:r>
              <a:rPr lang="en-US" sz="1800" dirty="0"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  	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Clr>
                <a:srgbClr val="0070C0"/>
              </a:buClr>
              <a:buSzPts val="2800"/>
              <a:buFont typeface="Arial" panose="020B0604020202020204" pitchFamily="34" charset="0"/>
              <a:buNone/>
            </a:pPr>
            <a:r>
              <a:rPr lang="en-US" sz="1800" dirty="0"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- </a:t>
            </a:r>
            <a:r>
              <a:rPr lang="en-US" sz="1800" i="1" u="sng" dirty="0" err="1"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Ý</a:t>
            </a:r>
            <a:r>
              <a:rPr lang="en-US" sz="1800" i="1" u="sng" dirty="0"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 </a:t>
            </a:r>
            <a:r>
              <a:rPr lang="en-US" sz="1800" i="1" u="sng" dirty="0" err="1"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nghĩa</a:t>
            </a:r>
            <a:r>
              <a:rPr lang="en-US" sz="1800" i="1" u="sng" dirty="0"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 </a:t>
            </a:r>
            <a:r>
              <a:rPr lang="en-US" sz="1800" i="1" u="sng" dirty="0" err="1"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tên</a:t>
            </a:r>
            <a:r>
              <a:rPr lang="en-US" sz="1800" i="1" u="sng" dirty="0"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 </a:t>
            </a:r>
            <a:r>
              <a:rPr lang="en-US" sz="1800" i="1" u="sng" dirty="0" err="1"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đội</a:t>
            </a:r>
            <a:r>
              <a:rPr lang="en-US" sz="1800" i="1" u="sng" dirty="0"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 </a:t>
            </a:r>
            <a:r>
              <a:rPr lang="en-US" sz="1800" i="1" u="sng" dirty="0" err="1"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thi</a:t>
            </a:r>
            <a:r>
              <a:rPr lang="en-US" sz="1800" i="1" u="sng" dirty="0"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 </a:t>
            </a:r>
            <a:r>
              <a:rPr lang="en-US" sz="1800" dirty="0"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[</a:t>
            </a:r>
            <a:r>
              <a:rPr lang="en-US" sz="1800" dirty="0" err="1"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Giải</a:t>
            </a:r>
            <a:r>
              <a:rPr lang="en-US" sz="1800" dirty="0"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 </a:t>
            </a:r>
            <a:r>
              <a:rPr lang="en-US" sz="1800" dirty="0" err="1"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thích</a:t>
            </a:r>
            <a:r>
              <a:rPr lang="en-US" sz="1800" dirty="0"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 </a:t>
            </a:r>
            <a:r>
              <a:rPr lang="en-US" sz="1800" dirty="0" err="1"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vì</a:t>
            </a:r>
            <a:r>
              <a:rPr lang="en-US" sz="1800" dirty="0"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 </a:t>
            </a:r>
            <a:r>
              <a:rPr lang="en-US" sz="1800" dirty="0" err="1"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sao</a:t>
            </a:r>
            <a:r>
              <a:rPr lang="en-US" sz="1800" dirty="0"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 </a:t>
            </a:r>
            <a:r>
              <a:rPr lang="en-US" sz="1800" dirty="0" err="1"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đội</a:t>
            </a:r>
            <a:r>
              <a:rPr lang="en-US" sz="1800" dirty="0"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 </a:t>
            </a:r>
            <a:r>
              <a:rPr lang="en-US" sz="1800" dirty="0" err="1"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chọn</a:t>
            </a:r>
            <a:r>
              <a:rPr lang="en-US" sz="1800" dirty="0"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 </a:t>
            </a:r>
            <a:r>
              <a:rPr lang="en-US" sz="1800" dirty="0" err="1"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tên</a:t>
            </a:r>
            <a:r>
              <a:rPr lang="en-US" sz="1800" dirty="0"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 </a:t>
            </a:r>
            <a:r>
              <a:rPr lang="en-US" sz="1800" dirty="0" err="1"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này</a:t>
            </a:r>
            <a:r>
              <a:rPr lang="en-US" sz="1800" dirty="0"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 </a:t>
            </a:r>
            <a:r>
              <a:rPr lang="en-US" sz="1800" dirty="0" err="1"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cho</a:t>
            </a:r>
            <a:r>
              <a:rPr lang="en-US" sz="1800" dirty="0"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 </a:t>
            </a:r>
            <a:r>
              <a:rPr lang="en-US" sz="1800" dirty="0" err="1"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đội</a:t>
            </a:r>
            <a:r>
              <a:rPr lang="en-US" sz="1800" dirty="0"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 </a:t>
            </a:r>
            <a:r>
              <a:rPr lang="en-US" sz="1800" dirty="0" err="1"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của</a:t>
            </a:r>
            <a:r>
              <a:rPr lang="en-US" sz="1800" dirty="0"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 </a:t>
            </a:r>
            <a:r>
              <a:rPr lang="en-US" sz="1800" dirty="0" err="1"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mình</a:t>
            </a:r>
            <a:r>
              <a:rPr lang="en-US" sz="1800" dirty="0"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]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Clr>
                <a:srgbClr val="0070C0"/>
              </a:buClr>
              <a:buSzPts val="2800"/>
              <a:buFont typeface="Arial" panose="020B0604020202020204" pitchFamily="34" charset="0"/>
              <a:buNone/>
            </a:pPr>
            <a:endParaRPr lang="en-US" sz="1800" dirty="0">
              <a:latin typeface="Arial" panose="020B0604020202020204" pitchFamily="34" charset="0"/>
              <a:ea typeface="Tahoma"/>
              <a:cs typeface="Arial" panose="020B0604020202020204" pitchFamily="34" charset="0"/>
              <a:sym typeface="Tahoma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Clr>
                <a:srgbClr val="0070C0"/>
              </a:buClr>
              <a:buSzPts val="2800"/>
              <a:buFont typeface="Arial" panose="020B0604020202020204" pitchFamily="34" charset="0"/>
              <a:buNone/>
            </a:pPr>
            <a:endParaRPr lang="en-US" sz="1800" dirty="0">
              <a:latin typeface="Arial" panose="020B0604020202020204" pitchFamily="34" charset="0"/>
              <a:ea typeface="Tahoma"/>
              <a:cs typeface="Arial" panose="020B0604020202020204" pitchFamily="34" charset="0"/>
              <a:sym typeface="Tahoma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Clr>
                <a:srgbClr val="0070C0"/>
              </a:buClr>
              <a:buSzPts val="2800"/>
              <a:buFont typeface="Arial" panose="020B0604020202020204" pitchFamily="34" charset="0"/>
              <a:buNone/>
            </a:pPr>
            <a:endParaRPr lang="en-US" sz="1800" dirty="0">
              <a:latin typeface="Arial" panose="020B0604020202020204" pitchFamily="34" charset="0"/>
              <a:ea typeface="Tahoma"/>
              <a:cs typeface="Arial" panose="020B0604020202020204" pitchFamily="34" charset="0"/>
              <a:sym typeface="Tahoma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Clr>
                <a:srgbClr val="0070C0"/>
              </a:buClr>
              <a:buSzPts val="2800"/>
              <a:buFont typeface="Arial" panose="020B0604020202020204" pitchFamily="34" charset="0"/>
              <a:buNone/>
            </a:pPr>
            <a:endParaRPr lang="en-US" sz="1800" dirty="0">
              <a:latin typeface="Arial" panose="020B0604020202020204" pitchFamily="34" charset="0"/>
              <a:ea typeface="Tahoma"/>
              <a:cs typeface="Arial" panose="020B0604020202020204" pitchFamily="34" charset="0"/>
              <a:sym typeface="Tahoma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Clr>
                <a:srgbClr val="0070C0"/>
              </a:buClr>
              <a:buSzPts val="2800"/>
              <a:buFont typeface="Arial" panose="020B0604020202020204" pitchFamily="34" charset="0"/>
              <a:buNone/>
            </a:pPr>
            <a:endParaRPr lang="en-US" sz="1800" dirty="0">
              <a:latin typeface="Arial" panose="020B0604020202020204" pitchFamily="34" charset="0"/>
              <a:ea typeface="Tahoma"/>
              <a:cs typeface="Arial" panose="020B0604020202020204" pitchFamily="34" charset="0"/>
              <a:sym typeface="Tahoma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Clr>
                <a:srgbClr val="0070C0"/>
              </a:buClr>
              <a:buSzPts val="2800"/>
              <a:buFont typeface="Arial" panose="020B0604020202020204" pitchFamily="34" charset="0"/>
              <a:buNone/>
            </a:pPr>
            <a:r>
              <a:rPr lang="en-US" sz="1800" dirty="0"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- </a:t>
            </a:r>
            <a:r>
              <a:rPr lang="en-US" sz="1800" i="1" u="sng" dirty="0" err="1"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Tôn</a:t>
            </a:r>
            <a:r>
              <a:rPr lang="en-US" sz="1800" i="1" u="sng" dirty="0"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 </a:t>
            </a:r>
            <a:r>
              <a:rPr lang="en-US" sz="1800" i="1" u="sng" dirty="0" err="1"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chỉ</a:t>
            </a:r>
            <a:r>
              <a:rPr lang="en-US" sz="1800" i="1" u="sng" dirty="0"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 </a:t>
            </a:r>
            <a:r>
              <a:rPr lang="en-US" sz="1800" i="1" u="sng" dirty="0" err="1"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làm</a:t>
            </a:r>
            <a:r>
              <a:rPr lang="en-US" sz="1800" i="1" u="sng" dirty="0"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 </a:t>
            </a:r>
            <a:r>
              <a:rPr lang="en-US" sz="1800" i="1" u="sng" dirty="0" err="1"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việc</a:t>
            </a:r>
            <a:r>
              <a:rPr lang="en-US" sz="1800" i="1" u="sng" dirty="0"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 </a:t>
            </a:r>
            <a:r>
              <a:rPr lang="en-US" sz="1800" i="1" u="sng" dirty="0" err="1"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của</a:t>
            </a:r>
            <a:r>
              <a:rPr lang="en-US" sz="1800" i="1" u="sng" dirty="0"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 </a:t>
            </a:r>
            <a:r>
              <a:rPr lang="en-US" sz="1800" i="1" u="sng" dirty="0" err="1"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đội</a:t>
            </a:r>
            <a:r>
              <a:rPr lang="en-US" sz="1800" dirty="0"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: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Clr>
                <a:srgbClr val="0070C0"/>
              </a:buClr>
              <a:buSzPts val="2800"/>
              <a:buFont typeface="Arial" panose="020B0604020202020204" pitchFamily="34" charset="0"/>
              <a:buNone/>
            </a:pPr>
            <a:endParaRPr lang="en-US" sz="1800" dirty="0">
              <a:latin typeface="Arial" panose="020B0604020202020204" pitchFamily="34" charset="0"/>
              <a:ea typeface="Tahoma"/>
              <a:cs typeface="Arial" panose="020B0604020202020204" pitchFamily="34" charset="0"/>
              <a:sym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42117007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18;p18">
            <a:extLst>
              <a:ext uri="{FF2B5EF4-FFF2-40B4-BE49-F238E27FC236}">
                <a16:creationId xmlns:a16="http://schemas.microsoft.com/office/drawing/2014/main" id="{143CCC20-3345-450A-8A7D-1A18246AEB3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40808" y="992274"/>
            <a:ext cx="4945554" cy="5847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buClr>
                <a:srgbClr val="000000"/>
              </a:buClr>
              <a:buFont typeface="Arial"/>
            </a:pPr>
            <a:r>
              <a:rPr lang="en-US" sz="3200" b="1" dirty="0">
                <a:solidFill>
                  <a:srgbClr val="C00000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B. MỤC LỤC BÀI DỰ THI</a:t>
            </a:r>
            <a:endParaRPr sz="3200" b="1" dirty="0">
              <a:solidFill>
                <a:srgbClr val="C00000"/>
              </a:solidFill>
              <a:latin typeface="Arial" panose="020B0604020202020204" pitchFamily="34" charset="0"/>
              <a:ea typeface="Tahoma"/>
              <a:cs typeface="Arial" panose="020B0604020202020204" pitchFamily="34" charset="0"/>
              <a:sym typeface="Arial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BF802F7-4F1C-47AC-8FC9-1D20843344EB}"/>
              </a:ext>
            </a:extLst>
          </p:cNvPr>
          <p:cNvSpPr/>
          <p:nvPr/>
        </p:nvSpPr>
        <p:spPr>
          <a:xfrm>
            <a:off x="440633" y="1677674"/>
            <a:ext cx="8812697" cy="32669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3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Đề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tài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dự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thi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3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Lý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chọn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đề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tài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3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Phương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pháp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tìm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hiểu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vấn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đề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3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Ý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tưởng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giải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pháp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để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hoàn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thành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mô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sản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phẩm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3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Quy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trình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thử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nghiệm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tính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khả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thi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giải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pháp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thực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tiễn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457200" lvl="3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Kế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hoạch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tài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chính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triển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khai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thực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hiện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dự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án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3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Phụ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lục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88993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18;p18">
            <a:extLst>
              <a:ext uri="{FF2B5EF4-FFF2-40B4-BE49-F238E27FC236}">
                <a16:creationId xmlns:a16="http://schemas.microsoft.com/office/drawing/2014/main" id="{7E0F7A26-D40C-48A1-BB98-9D01E1191DD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7313" y="979022"/>
            <a:ext cx="3509264" cy="5847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buClr>
                <a:srgbClr val="000000"/>
              </a:buClr>
              <a:buFont typeface="Arial"/>
            </a:pPr>
            <a: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1. ĐỀ TÀI DỰ THI</a:t>
            </a:r>
            <a:endParaRPr sz="3200" b="1" dirty="0">
              <a:solidFill>
                <a:schemeClr val="tx1"/>
              </a:solidFill>
              <a:latin typeface="Arial" panose="020B0604020202020204" pitchFamily="34" charset="0"/>
              <a:ea typeface="Tahoma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789140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18;p18">
            <a:extLst>
              <a:ext uri="{FF2B5EF4-FFF2-40B4-BE49-F238E27FC236}">
                <a16:creationId xmlns:a16="http://schemas.microsoft.com/office/drawing/2014/main" id="{7E0F7A26-D40C-48A1-BB98-9D01E1191DD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7313" y="979002"/>
            <a:ext cx="46746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buClr>
                <a:srgbClr val="000000"/>
              </a:buClr>
              <a:buFont typeface="Arial"/>
            </a:pPr>
            <a:r>
              <a:rPr lang="en-US" sz="3200" b="1" dirty="0"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2</a:t>
            </a:r>
            <a:r>
              <a:rPr lang="en-US" sz="3200" b="1">
                <a:solidFill>
                  <a:schemeClr val="tx1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. L</a:t>
            </a:r>
            <a:r>
              <a:rPr lang="en-US" sz="3200" b="1"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Ý DO CHỌN ĐỀ TÀI</a:t>
            </a:r>
            <a:endParaRPr sz="3200" b="1" dirty="0">
              <a:solidFill>
                <a:schemeClr val="tx1"/>
              </a:solidFill>
              <a:latin typeface="Arial" panose="020B0604020202020204" pitchFamily="34" charset="0"/>
              <a:ea typeface="Tahoma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707015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18;p18">
            <a:extLst>
              <a:ext uri="{FF2B5EF4-FFF2-40B4-BE49-F238E27FC236}">
                <a16:creationId xmlns:a16="http://schemas.microsoft.com/office/drawing/2014/main" id="{7E0F7A26-D40C-48A1-BB98-9D01E1191DD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7313" y="979002"/>
            <a:ext cx="734265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buClr>
                <a:srgbClr val="000000"/>
              </a:buClr>
              <a:buFont typeface="Arial"/>
            </a:pPr>
            <a:r>
              <a:rPr lang="en-US" sz="3200" b="1" dirty="0"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3</a:t>
            </a:r>
            <a: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. PHƯƠNG PHÁP TÌM HIỂU VẤN ĐỀ</a:t>
            </a:r>
            <a:endParaRPr sz="3200" b="1" dirty="0">
              <a:solidFill>
                <a:schemeClr val="tx1"/>
              </a:solidFill>
              <a:latin typeface="Arial" panose="020B0604020202020204" pitchFamily="34" charset="0"/>
              <a:ea typeface="Tahoma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738743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18;p18">
            <a:extLst>
              <a:ext uri="{FF2B5EF4-FFF2-40B4-BE49-F238E27FC236}">
                <a16:creationId xmlns:a16="http://schemas.microsoft.com/office/drawing/2014/main" id="{7E0F7A26-D40C-48A1-BB98-9D01E1191DD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26001" y="832779"/>
            <a:ext cx="841921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buClr>
                <a:srgbClr val="000000"/>
              </a:buClr>
              <a:buFont typeface="Arial"/>
            </a:pPr>
            <a:r>
              <a:rPr lang="en-US" sz="3200" b="1" dirty="0"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4</a:t>
            </a:r>
            <a: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. </a:t>
            </a:r>
            <a:r>
              <a:rPr lang="en-US" sz="3200" b="1" dirty="0" err="1">
                <a:solidFill>
                  <a:schemeClr val="tx1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Ý</a:t>
            </a:r>
            <a: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 TƯỞNG VÀ GIẢI PHÁP ĐỂ HOÀN THÀNH MÔ HÌNH SẢN PHẨM</a:t>
            </a:r>
            <a:endParaRPr sz="3200" b="1" dirty="0">
              <a:solidFill>
                <a:schemeClr val="tx1"/>
              </a:solidFill>
              <a:latin typeface="Arial" panose="020B0604020202020204" pitchFamily="34" charset="0"/>
              <a:ea typeface="Tahoma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422765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18;p18">
            <a:extLst>
              <a:ext uri="{FF2B5EF4-FFF2-40B4-BE49-F238E27FC236}">
                <a16:creationId xmlns:a16="http://schemas.microsoft.com/office/drawing/2014/main" id="{7E0F7A26-D40C-48A1-BB98-9D01E1191DD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7252" y="842111"/>
            <a:ext cx="909034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buClr>
                <a:srgbClr val="000000"/>
              </a:buClr>
              <a:buFont typeface="Arial"/>
            </a:pPr>
            <a:r>
              <a:rPr lang="en-US" sz="3200" b="1" dirty="0"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5</a:t>
            </a:r>
            <a: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. </a:t>
            </a:r>
            <a:r>
              <a:rPr lang="en-US" sz="3200" b="1" dirty="0"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QUY TRÌNH THỰC HIỆN VÀ TÍNH KHẢ THI CỦA GIẢI PHÁP TRONG THỰC TIỄN</a:t>
            </a:r>
            <a:endParaRPr lang="en-US" sz="3200" b="1" dirty="0">
              <a:solidFill>
                <a:schemeClr val="tx1"/>
              </a:solidFill>
              <a:latin typeface="Arial" panose="020B0604020202020204" pitchFamily="34" charset="0"/>
              <a:ea typeface="Tahoma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688253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18;p18">
            <a:extLst>
              <a:ext uri="{FF2B5EF4-FFF2-40B4-BE49-F238E27FC236}">
                <a16:creationId xmlns:a16="http://schemas.microsoft.com/office/drawing/2014/main" id="{7E0F7A26-D40C-48A1-BB98-9D01E1191DD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7313" y="732781"/>
            <a:ext cx="906857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buClr>
                <a:srgbClr val="000000"/>
              </a:buClr>
              <a:buFont typeface="Arial"/>
            </a:pPr>
            <a: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6. </a:t>
            </a:r>
            <a:r>
              <a:rPr lang="en-US" sz="3200" b="1" dirty="0"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KẾ HOẠCH TÀI CHÍNH VÀ TRIỂN KHAI THỰC HIỆN DỰ ÁN</a:t>
            </a:r>
            <a:endParaRPr sz="3200" b="1" dirty="0">
              <a:solidFill>
                <a:schemeClr val="tx1"/>
              </a:solidFill>
              <a:latin typeface="Arial" panose="020B0604020202020204" pitchFamily="34" charset="0"/>
              <a:ea typeface="Tahoma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361590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18;p18">
            <a:extLst>
              <a:ext uri="{FF2B5EF4-FFF2-40B4-BE49-F238E27FC236}">
                <a16:creationId xmlns:a16="http://schemas.microsoft.com/office/drawing/2014/main" id="{7E0F7A26-D40C-48A1-BB98-9D01E1191DD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87192" y="909428"/>
            <a:ext cx="246413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buClr>
                <a:srgbClr val="000000"/>
              </a:buClr>
              <a:buFont typeface="Arial"/>
            </a:pPr>
            <a:r>
              <a:rPr lang="en-US" sz="3200" b="1" dirty="0"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7</a:t>
            </a:r>
            <a: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. PHỤ LỤC</a:t>
            </a:r>
            <a:endParaRPr sz="3200" b="1" dirty="0">
              <a:solidFill>
                <a:schemeClr val="tx1"/>
              </a:solidFill>
              <a:latin typeface="Arial" panose="020B0604020202020204" pitchFamily="34" charset="0"/>
              <a:ea typeface="Tahoma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087973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88;p13">
            <a:extLst>
              <a:ext uri="{FF2B5EF4-FFF2-40B4-BE49-F238E27FC236}">
                <a16:creationId xmlns:a16="http://schemas.microsoft.com/office/drawing/2014/main" id="{5419A42D-9FB8-4AE9-ABEB-2ADD60584A24}"/>
              </a:ext>
            </a:extLst>
          </p:cNvPr>
          <p:cNvSpPr txBox="1">
            <a:spLocks/>
          </p:cNvSpPr>
          <p:nvPr/>
        </p:nvSpPr>
        <p:spPr>
          <a:xfrm>
            <a:off x="3200400" y="1331844"/>
            <a:ext cx="6019801" cy="118872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85000"/>
              </a:schemeClr>
            </a:solidFill>
          </a:ln>
        </p:spPr>
        <p:txBody>
          <a:bodyPr spcFirstLastPara="1" vert="horz" wrap="square" lIns="91440" tIns="45720" rIns="91440" bIns="45720" rtlCol="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Times New Roman"/>
              <a:buNone/>
              <a:defRPr sz="4400" b="0" i="0" u="none" strike="noStrike" cap="none">
                <a:solidFill>
                  <a:schemeClr val="dk1"/>
                </a:solidFill>
                <a:latin typeface="Tahoma Regular"/>
                <a:ea typeface="Tahoma Regular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70000"/>
              </a:lnSpc>
              <a:spcBef>
                <a:spcPct val="0"/>
              </a:spcBef>
              <a:buClr>
                <a:srgbClr val="0070C0"/>
              </a:buClr>
              <a:buSzPts val="6000"/>
            </a:pPr>
            <a:r>
              <a:rPr lang="en-US" sz="40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Tahoma"/>
              </a:rPr>
              <a:t>KẾT THÚC BÀI DỰ THI </a:t>
            </a:r>
            <a:endParaRPr lang="en-US" sz="4000" kern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7" name="Google Shape;113;p17">
            <a:extLst>
              <a:ext uri="{FF2B5EF4-FFF2-40B4-BE49-F238E27FC236}">
                <a16:creationId xmlns:a16="http://schemas.microsoft.com/office/drawing/2014/main" id="{59B07020-4E12-428A-9302-0D670F7137D6}"/>
              </a:ext>
            </a:extLst>
          </p:cNvPr>
          <p:cNvSpPr txBox="1"/>
          <p:nvPr/>
        </p:nvSpPr>
        <p:spPr>
          <a:xfrm>
            <a:off x="342899" y="3084444"/>
            <a:ext cx="11506200" cy="25908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r>
              <a:rPr lang="en-US" sz="3200" b="0" i="0" u="none" strike="noStrike" cap="none" dirty="0" err="1">
                <a:solidFill>
                  <a:schemeClr val="tx1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Đội</a:t>
            </a:r>
            <a:r>
              <a:rPr lang="en-US" sz="3200" b="0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T</a:t>
            </a:r>
            <a:r>
              <a:rPr lang="en-US" sz="3200" b="0" i="0" u="none" strike="noStrike" cap="none" dirty="0" err="1">
                <a:solidFill>
                  <a:schemeClr val="tx1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hi</a:t>
            </a:r>
            <a:r>
              <a:rPr lang="en-US" sz="3200" b="0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: </a:t>
            </a:r>
            <a:r>
              <a:rPr lang="en-US" sz="3200" dirty="0">
                <a:solidFill>
                  <a:srgbClr val="0070C0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[TÊN ĐỘI THI]</a:t>
            </a:r>
            <a:endParaRPr lang="en-US" sz="2300" b="0" i="0" u="none" strike="noStrike" cap="none" dirty="0">
              <a:solidFill>
                <a:schemeClr val="dk1"/>
              </a:solidFill>
              <a:latin typeface="Arial" panose="020B0604020202020204" pitchFamily="34" charset="0"/>
              <a:ea typeface="Tahoma"/>
              <a:cs typeface="Arial" panose="020B0604020202020204" pitchFamily="34" charset="0"/>
              <a:sym typeface="Tahoma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r>
              <a:rPr lang="en-US" sz="2300" b="0" i="0" u="none" strike="noStrike" cap="none" dirty="0" err="1">
                <a:solidFill>
                  <a:schemeClr val="dk1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Giáo</a:t>
            </a:r>
            <a:r>
              <a:rPr lang="en-US" sz="2300" b="0" i="0" u="none" strike="noStrike" cap="none" dirty="0">
                <a:solidFill>
                  <a:schemeClr val="dk1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 </a:t>
            </a:r>
            <a:r>
              <a:rPr lang="en-US" sz="2300" b="0" i="0" u="none" strike="noStrike" cap="none" dirty="0" err="1">
                <a:solidFill>
                  <a:schemeClr val="dk1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viên</a:t>
            </a:r>
            <a:r>
              <a:rPr lang="en-US" sz="2300" b="0" i="0" u="none" strike="noStrike" cap="none" dirty="0">
                <a:solidFill>
                  <a:schemeClr val="dk1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 </a:t>
            </a:r>
            <a:r>
              <a:rPr lang="en-US" sz="2300" b="0" i="0" u="none" strike="noStrike" cap="none" dirty="0" err="1">
                <a:solidFill>
                  <a:schemeClr val="dk1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hướng</a:t>
            </a:r>
            <a:r>
              <a:rPr lang="en-US" sz="2300" b="0" i="0" u="none" strike="noStrike" cap="none" dirty="0">
                <a:solidFill>
                  <a:schemeClr val="dk1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 </a:t>
            </a:r>
            <a:r>
              <a:rPr lang="en-US" sz="2300" b="0" i="0" u="none" strike="noStrike" cap="none" dirty="0" err="1">
                <a:solidFill>
                  <a:schemeClr val="dk1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dẫn</a:t>
            </a:r>
            <a:r>
              <a:rPr lang="en-US" sz="2300" b="0" i="0" u="none" strike="noStrike" cap="none" dirty="0">
                <a:solidFill>
                  <a:schemeClr val="dk1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: </a:t>
            </a:r>
            <a:r>
              <a:rPr lang="en-US" sz="2300" b="0" i="0" u="none" strike="noStrike" cap="none" dirty="0">
                <a:solidFill>
                  <a:srgbClr val="0070C0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[</a:t>
            </a:r>
            <a:r>
              <a:rPr lang="en-US" sz="2300" b="0" i="0" u="none" strike="noStrike" cap="none" dirty="0" err="1">
                <a:solidFill>
                  <a:srgbClr val="0070C0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Tên</a:t>
            </a:r>
            <a:r>
              <a:rPr lang="en-US" sz="2300" b="0" i="0" u="none" strike="noStrike" cap="none" dirty="0">
                <a:solidFill>
                  <a:srgbClr val="0070C0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 </a:t>
            </a:r>
            <a:r>
              <a:rPr lang="en-US" sz="2300" dirty="0" err="1">
                <a:solidFill>
                  <a:srgbClr val="0070C0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G</a:t>
            </a:r>
            <a:r>
              <a:rPr lang="en-US" sz="2300" b="0" i="0" u="none" strike="noStrike" cap="none" dirty="0" err="1">
                <a:solidFill>
                  <a:srgbClr val="0070C0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iáo</a:t>
            </a:r>
            <a:r>
              <a:rPr lang="en-US" sz="2300" b="0" i="0" u="none" strike="noStrike" cap="none" dirty="0">
                <a:solidFill>
                  <a:srgbClr val="0070C0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 </a:t>
            </a:r>
            <a:r>
              <a:rPr lang="en-US" sz="2300" dirty="0" err="1">
                <a:solidFill>
                  <a:srgbClr val="0070C0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V</a:t>
            </a:r>
            <a:r>
              <a:rPr lang="en-US" sz="2300" b="0" i="0" u="none" strike="noStrike" cap="none" dirty="0" err="1">
                <a:solidFill>
                  <a:srgbClr val="0070C0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iên</a:t>
            </a:r>
            <a:r>
              <a:rPr lang="en-US" sz="2300" b="0" i="0" u="none" strike="noStrike" cap="none" dirty="0">
                <a:solidFill>
                  <a:srgbClr val="0070C0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]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r>
              <a:rPr lang="en-US" sz="2300" dirty="0" err="1">
                <a:solidFill>
                  <a:schemeClr val="tx1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Đơn</a:t>
            </a:r>
            <a:r>
              <a:rPr lang="en-US" sz="2300" dirty="0">
                <a:solidFill>
                  <a:schemeClr val="tx1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 </a:t>
            </a:r>
            <a:r>
              <a:rPr lang="en-US" sz="2300" dirty="0" err="1">
                <a:solidFill>
                  <a:schemeClr val="tx1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vị</a:t>
            </a:r>
            <a:r>
              <a:rPr lang="en-US" sz="2300" dirty="0">
                <a:solidFill>
                  <a:schemeClr val="tx1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 </a:t>
            </a:r>
            <a:r>
              <a:rPr lang="en-US" sz="2300" dirty="0" err="1">
                <a:solidFill>
                  <a:schemeClr val="tx1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đăng</a:t>
            </a:r>
            <a:r>
              <a:rPr lang="en-US" sz="2300" dirty="0">
                <a:solidFill>
                  <a:schemeClr val="tx1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 </a:t>
            </a:r>
            <a:r>
              <a:rPr lang="en-US" sz="2300" dirty="0" err="1">
                <a:solidFill>
                  <a:schemeClr val="tx1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ký</a:t>
            </a:r>
            <a:r>
              <a:rPr lang="en-US" sz="2300" dirty="0">
                <a:solidFill>
                  <a:schemeClr val="tx1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: </a:t>
            </a:r>
            <a:r>
              <a:rPr lang="en-US" sz="2300" dirty="0">
                <a:solidFill>
                  <a:srgbClr val="0070C0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[</a:t>
            </a:r>
            <a:r>
              <a:rPr lang="en-US" sz="2300" dirty="0" err="1">
                <a:solidFill>
                  <a:srgbClr val="0070C0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Tên</a:t>
            </a:r>
            <a:r>
              <a:rPr lang="en-US" sz="2300" dirty="0">
                <a:solidFill>
                  <a:srgbClr val="0070C0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 </a:t>
            </a:r>
            <a:r>
              <a:rPr lang="en-US" sz="2300" dirty="0" err="1">
                <a:solidFill>
                  <a:srgbClr val="0070C0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Trường</a:t>
            </a:r>
            <a:r>
              <a:rPr lang="en-US" sz="2300" dirty="0">
                <a:solidFill>
                  <a:srgbClr val="0070C0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/</a:t>
            </a:r>
            <a:r>
              <a:rPr lang="en-US" sz="2300" dirty="0" err="1">
                <a:solidFill>
                  <a:srgbClr val="0070C0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Đơn</a:t>
            </a:r>
            <a:r>
              <a:rPr lang="en-US" sz="2300" dirty="0">
                <a:solidFill>
                  <a:srgbClr val="0070C0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 </a:t>
            </a:r>
            <a:r>
              <a:rPr lang="en-US" sz="2300" dirty="0" err="1">
                <a:solidFill>
                  <a:srgbClr val="0070C0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vị</a:t>
            </a:r>
            <a:r>
              <a:rPr lang="en-US" sz="2300" dirty="0">
                <a:solidFill>
                  <a:srgbClr val="0070C0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]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2500"/>
            </a:pPr>
            <a:r>
              <a:rPr lang="vi-VN" sz="2300" dirty="0">
                <a:solidFill>
                  <a:schemeClr val="tx1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Tỉnh – Thành Phố: </a:t>
            </a:r>
            <a:r>
              <a:rPr lang="vi-VN" sz="2300" dirty="0">
                <a:solidFill>
                  <a:srgbClr val="0070C0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[Tên Tỉnh – Thành Phố]</a:t>
            </a:r>
            <a:endParaRPr lang="vi-VN" sz="23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3457917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447</TotalTime>
  <Words>345</Words>
  <Application>Microsoft Office PowerPoint</Application>
  <PresentationFormat>Widescreen</PresentationFormat>
  <Paragraphs>49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Custom Design</vt:lpstr>
      <vt:lpstr>1_Custom Design</vt:lpstr>
      <vt:lpstr>PowerPoint Presentation</vt:lpstr>
      <vt:lpstr>CẤU TRÚC MẪU BÀI DỰ THI  BẮT ĐẦU TỪ TRANG TIẾP THEO --- Các đội thi có thể trình bày nội dung của mỗi phần trong nhiều hơn 01 slide  </vt:lpstr>
      <vt:lpstr>PowerPoint Presentation</vt:lpstr>
      <vt:lpstr>PowerPoint Presentation</vt:lpstr>
      <vt:lpstr>PowerPoint Presentation</vt:lpstr>
      <vt:lpstr>PowerPoint Presentation</vt:lpstr>
      <vt:lpstr>B. MỤC LỤC BÀI DỰ THI</vt:lpstr>
      <vt:lpstr>1. ĐỀ TÀI DỰ THI</vt:lpstr>
      <vt:lpstr>2. LÝ DO CHỌN ĐỀ TÀI</vt:lpstr>
      <vt:lpstr>3. PHƯƠNG PHÁP TÌM HIỂU VẤN ĐỀ</vt:lpstr>
      <vt:lpstr>4. Ý TƯỞNG VÀ GIẢI PHÁP ĐỂ HOÀN THÀNH MÔ HÌNH SẢN PHẨM</vt:lpstr>
      <vt:lpstr>5. QUY TRÌNH THỰC HIỆN VÀ TÍNH KHẢ THI CỦA GIẢI PHÁP TRONG THỰC TIỄN</vt:lpstr>
      <vt:lpstr>6. KẾ HOẠCH TÀI CHÍNH VÀ TRIỂN KHAI THỰC HIỆN DỰ ÁN</vt:lpstr>
      <vt:lpstr>7. PHỤ LỤC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NguyenKP</dc:creator>
  <cp:lastModifiedBy>Linh Ngo</cp:lastModifiedBy>
  <cp:revision>5</cp:revision>
  <cp:lastPrinted>2021-03-16T08:59:47Z</cp:lastPrinted>
  <dcterms:created xsi:type="dcterms:W3CDTF">2021-03-11T03:06:32Z</dcterms:created>
  <dcterms:modified xsi:type="dcterms:W3CDTF">2024-03-13T11:05:48Z</dcterms:modified>
</cp:coreProperties>
</file>